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4" r:id="rId5"/>
  </p:sldMasterIdLst>
  <p:notesMasterIdLst>
    <p:notesMasterId r:id="rId28"/>
  </p:notesMasterIdLst>
  <p:sldIdLst>
    <p:sldId id="301" r:id="rId6"/>
    <p:sldId id="302" r:id="rId7"/>
    <p:sldId id="333" r:id="rId8"/>
    <p:sldId id="318" r:id="rId9"/>
    <p:sldId id="344" r:id="rId10"/>
    <p:sldId id="334" r:id="rId11"/>
    <p:sldId id="352" r:id="rId12"/>
    <p:sldId id="353" r:id="rId13"/>
    <p:sldId id="354" r:id="rId14"/>
    <p:sldId id="337" r:id="rId15"/>
    <p:sldId id="322" r:id="rId16"/>
    <p:sldId id="338" r:id="rId17"/>
    <p:sldId id="270" r:id="rId18"/>
    <p:sldId id="339" r:id="rId19"/>
    <p:sldId id="282" r:id="rId20"/>
    <p:sldId id="293" r:id="rId21"/>
    <p:sldId id="327" r:id="rId22"/>
    <p:sldId id="345" r:id="rId23"/>
    <p:sldId id="346" r:id="rId24"/>
    <p:sldId id="277" r:id="rId25"/>
    <p:sldId id="273" r:id="rId26"/>
    <p:sldId id="278" r:id="rId2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6083CD-B64B-4A28-B513-55F8CC282360}" v="4" dt="2021-12-06T07:12:47.6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26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viewProps" Target="viewProps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k Axel Vollan" userId="S::eav000@uit.no::ca3ec625-1484-4890-ae39-785783a7c55c" providerId="AD" clId="Web-{F9CA6F6E-CD6D-4109-8AFE-A52611829B9E}"/>
    <pc:docChg chg="delSld modSld">
      <pc:chgData name="Erik Axel Vollan" userId="S::eav000@uit.no::ca3ec625-1484-4890-ae39-785783a7c55c" providerId="AD" clId="Web-{F9CA6F6E-CD6D-4109-8AFE-A52611829B9E}" dt="2020-11-02T11:59:52.986" v="22" actId="20577"/>
      <pc:docMkLst>
        <pc:docMk/>
      </pc:docMkLst>
      <pc:sldChg chg="modSp">
        <pc:chgData name="Erik Axel Vollan" userId="S::eav000@uit.no::ca3ec625-1484-4890-ae39-785783a7c55c" providerId="AD" clId="Web-{F9CA6F6E-CD6D-4109-8AFE-A52611829B9E}" dt="2020-11-02T11:59:49.032" v="21" actId="20577"/>
        <pc:sldMkLst>
          <pc:docMk/>
          <pc:sldMk cId="37504453" sldId="257"/>
        </pc:sldMkLst>
        <pc:spChg chg="mod">
          <ac:chgData name="Erik Axel Vollan" userId="S::eav000@uit.no::ca3ec625-1484-4890-ae39-785783a7c55c" providerId="AD" clId="Web-{F9CA6F6E-CD6D-4109-8AFE-A52611829B9E}" dt="2020-11-02T11:59:49.032" v="21" actId="20577"/>
          <ac:spMkLst>
            <pc:docMk/>
            <pc:sldMk cId="37504453" sldId="257"/>
            <ac:spMk id="2" creationId="{90822563-55F9-AD4E-8DAC-8E6A03F67792}"/>
          </ac:spMkLst>
        </pc:spChg>
      </pc:sldChg>
      <pc:sldChg chg="modSp">
        <pc:chgData name="Erik Axel Vollan" userId="S::eav000@uit.no::ca3ec625-1484-4890-ae39-785783a7c55c" providerId="AD" clId="Web-{F9CA6F6E-CD6D-4109-8AFE-A52611829B9E}" dt="2020-11-02T11:59:29.704" v="10" actId="20577"/>
        <pc:sldMkLst>
          <pc:docMk/>
          <pc:sldMk cId="1923854258" sldId="261"/>
        </pc:sldMkLst>
        <pc:spChg chg="mod">
          <ac:chgData name="Erik Axel Vollan" userId="S::eav000@uit.no::ca3ec625-1484-4890-ae39-785783a7c55c" providerId="AD" clId="Web-{F9CA6F6E-CD6D-4109-8AFE-A52611829B9E}" dt="2020-11-02T11:59:29.704" v="10" actId="20577"/>
          <ac:spMkLst>
            <pc:docMk/>
            <pc:sldMk cId="1923854258" sldId="261"/>
            <ac:spMk id="4" creationId="{422C249D-A4F0-8F48-8F26-6E95ACEB67BA}"/>
          </ac:spMkLst>
        </pc:spChg>
      </pc:sldChg>
      <pc:sldChg chg="del">
        <pc:chgData name="Erik Axel Vollan" userId="S::eav000@uit.no::ca3ec625-1484-4890-ae39-785783a7c55c" providerId="AD" clId="Web-{F9CA6F6E-CD6D-4109-8AFE-A52611829B9E}" dt="2020-11-02T11:59:14.532" v="5"/>
        <pc:sldMkLst>
          <pc:docMk/>
          <pc:sldMk cId="979868605" sldId="295"/>
        </pc:sldMkLst>
      </pc:sldChg>
      <pc:sldChg chg="modSp">
        <pc:chgData name="Erik Axel Vollan" userId="S::eav000@uit.no::ca3ec625-1484-4890-ae39-785783a7c55c" providerId="AD" clId="Web-{F9CA6F6E-CD6D-4109-8AFE-A52611829B9E}" dt="2020-11-02T11:59:52.986" v="22" actId="20577"/>
        <pc:sldMkLst>
          <pc:docMk/>
          <pc:sldMk cId="1926704215" sldId="301"/>
        </pc:sldMkLst>
        <pc:spChg chg="mod">
          <ac:chgData name="Erik Axel Vollan" userId="S::eav000@uit.no::ca3ec625-1484-4890-ae39-785783a7c55c" providerId="AD" clId="Web-{F9CA6F6E-CD6D-4109-8AFE-A52611829B9E}" dt="2020-11-02T11:59:52.986" v="22" actId="20577"/>
          <ac:spMkLst>
            <pc:docMk/>
            <pc:sldMk cId="1926704215" sldId="301"/>
            <ac:spMk id="8" creationId="{3FF9976D-501C-9849-BA5D-75BBB0C92787}"/>
          </ac:spMkLst>
        </pc:spChg>
      </pc:sldChg>
      <pc:sldChg chg="modSp">
        <pc:chgData name="Erik Axel Vollan" userId="S::eav000@uit.no::ca3ec625-1484-4890-ae39-785783a7c55c" providerId="AD" clId="Web-{F9CA6F6E-CD6D-4109-8AFE-A52611829B9E}" dt="2020-11-02T11:59:00.953" v="2" actId="20577"/>
        <pc:sldMkLst>
          <pc:docMk/>
          <pc:sldMk cId="1685196783" sldId="350"/>
        </pc:sldMkLst>
        <pc:spChg chg="mod">
          <ac:chgData name="Erik Axel Vollan" userId="S::eav000@uit.no::ca3ec625-1484-4890-ae39-785783a7c55c" providerId="AD" clId="Web-{F9CA6F6E-CD6D-4109-8AFE-A52611829B9E}" dt="2020-11-02T11:59:00.953" v="2" actId="20577"/>
          <ac:spMkLst>
            <pc:docMk/>
            <pc:sldMk cId="1685196783" sldId="350"/>
            <ac:spMk id="3" creationId="{7AC644A8-5E37-49A0-8CBA-0464CD751531}"/>
          </ac:spMkLst>
        </pc:spChg>
      </pc:sldChg>
    </pc:docChg>
  </pc:docChgLst>
  <pc:docChgLst>
    <pc:chgData name="Erik Axel Vollan" userId="ca3ec625-1484-4890-ae39-785783a7c55c" providerId="ADAL" clId="{1F6083CD-B64B-4A28-B513-55F8CC282360}"/>
    <pc:docChg chg="addSld delSld modSld">
      <pc:chgData name="Erik Axel Vollan" userId="ca3ec625-1484-4890-ae39-785783a7c55c" providerId="ADAL" clId="{1F6083CD-B64B-4A28-B513-55F8CC282360}" dt="2021-12-06T07:41:25.038" v="72" actId="20577"/>
      <pc:docMkLst>
        <pc:docMk/>
      </pc:docMkLst>
      <pc:sldChg chg="modSp mod">
        <pc:chgData name="Erik Axel Vollan" userId="ca3ec625-1484-4890-ae39-785783a7c55c" providerId="ADAL" clId="{1F6083CD-B64B-4A28-B513-55F8CC282360}" dt="2021-12-06T07:41:25.038" v="72" actId="20577"/>
        <pc:sldMkLst>
          <pc:docMk/>
          <pc:sldMk cId="3498415265" sldId="273"/>
        </pc:sldMkLst>
        <pc:spChg chg="mod">
          <ac:chgData name="Erik Axel Vollan" userId="ca3ec625-1484-4890-ae39-785783a7c55c" providerId="ADAL" clId="{1F6083CD-B64B-4A28-B513-55F8CC282360}" dt="2021-12-06T07:41:25.038" v="72" actId="20577"/>
          <ac:spMkLst>
            <pc:docMk/>
            <pc:sldMk cId="3498415265" sldId="273"/>
            <ac:spMk id="3" creationId="{00000000-0000-0000-0000-000000000000}"/>
          </ac:spMkLst>
        </pc:spChg>
      </pc:sldChg>
      <pc:sldChg chg="modSp mod">
        <pc:chgData name="Erik Axel Vollan" userId="ca3ec625-1484-4890-ae39-785783a7c55c" providerId="ADAL" clId="{1F6083CD-B64B-4A28-B513-55F8CC282360}" dt="2021-12-06T07:11:19.671" v="14" actId="20577"/>
        <pc:sldMkLst>
          <pc:docMk/>
          <pc:sldMk cId="1926704215" sldId="301"/>
        </pc:sldMkLst>
        <pc:spChg chg="mod">
          <ac:chgData name="Erik Axel Vollan" userId="ca3ec625-1484-4890-ae39-785783a7c55c" providerId="ADAL" clId="{1F6083CD-B64B-4A28-B513-55F8CC282360}" dt="2021-12-06T07:11:19.671" v="14" actId="20577"/>
          <ac:spMkLst>
            <pc:docMk/>
            <pc:sldMk cId="1926704215" sldId="301"/>
            <ac:spMk id="7" creationId="{D9336E63-587D-B548-9FEA-B38E101F5A65}"/>
          </ac:spMkLst>
        </pc:spChg>
      </pc:sldChg>
      <pc:sldChg chg="del">
        <pc:chgData name="Erik Axel Vollan" userId="ca3ec625-1484-4890-ae39-785783a7c55c" providerId="ADAL" clId="{1F6083CD-B64B-4A28-B513-55F8CC282360}" dt="2021-12-06T07:12:07.535" v="16" actId="47"/>
        <pc:sldMkLst>
          <pc:docMk/>
          <pc:sldMk cId="2626570760" sldId="320"/>
        </pc:sldMkLst>
      </pc:sldChg>
      <pc:sldChg chg="del">
        <pc:chgData name="Erik Axel Vollan" userId="ca3ec625-1484-4890-ae39-785783a7c55c" providerId="ADAL" clId="{1F6083CD-B64B-4A28-B513-55F8CC282360}" dt="2021-12-06T07:12:37.958" v="20" actId="47"/>
        <pc:sldMkLst>
          <pc:docMk/>
          <pc:sldMk cId="2788968434" sldId="321"/>
        </pc:sldMkLst>
      </pc:sldChg>
      <pc:sldChg chg="del">
        <pc:chgData name="Erik Axel Vollan" userId="ca3ec625-1484-4890-ae39-785783a7c55c" providerId="ADAL" clId="{1F6083CD-B64B-4A28-B513-55F8CC282360}" dt="2021-12-06T07:12:27.157" v="18" actId="47"/>
        <pc:sldMkLst>
          <pc:docMk/>
          <pc:sldMk cId="4147202445" sldId="335"/>
        </pc:sldMkLst>
      </pc:sldChg>
      <pc:sldChg chg="del">
        <pc:chgData name="Erik Axel Vollan" userId="ca3ec625-1484-4890-ae39-785783a7c55c" providerId="ADAL" clId="{1F6083CD-B64B-4A28-B513-55F8CC282360}" dt="2021-12-06T07:12:52.558" v="22" actId="47"/>
        <pc:sldMkLst>
          <pc:docMk/>
          <pc:sldMk cId="566424087" sldId="336"/>
        </pc:sldMkLst>
      </pc:sldChg>
      <pc:sldChg chg="add">
        <pc:chgData name="Erik Axel Vollan" userId="ca3ec625-1484-4890-ae39-785783a7c55c" providerId="ADAL" clId="{1F6083CD-B64B-4A28-B513-55F8CC282360}" dt="2021-12-06T07:12:00.626" v="15"/>
        <pc:sldMkLst>
          <pc:docMk/>
          <pc:sldMk cId="4168708312" sldId="344"/>
        </pc:sldMkLst>
      </pc:sldChg>
      <pc:sldChg chg="add">
        <pc:chgData name="Erik Axel Vollan" userId="ca3ec625-1484-4890-ae39-785783a7c55c" providerId="ADAL" clId="{1F6083CD-B64B-4A28-B513-55F8CC282360}" dt="2021-12-06T07:12:23.851" v="17"/>
        <pc:sldMkLst>
          <pc:docMk/>
          <pc:sldMk cId="1692675900" sldId="352"/>
        </pc:sldMkLst>
      </pc:sldChg>
      <pc:sldChg chg="add">
        <pc:chgData name="Erik Axel Vollan" userId="ca3ec625-1484-4890-ae39-785783a7c55c" providerId="ADAL" clId="{1F6083CD-B64B-4A28-B513-55F8CC282360}" dt="2021-12-06T07:12:34.751" v="19"/>
        <pc:sldMkLst>
          <pc:docMk/>
          <pc:sldMk cId="1691350991" sldId="353"/>
        </pc:sldMkLst>
      </pc:sldChg>
      <pc:sldChg chg="add">
        <pc:chgData name="Erik Axel Vollan" userId="ca3ec625-1484-4890-ae39-785783a7c55c" providerId="ADAL" clId="{1F6083CD-B64B-4A28-B513-55F8CC282360}" dt="2021-12-06T07:12:47.695" v="21"/>
        <pc:sldMkLst>
          <pc:docMk/>
          <pc:sldMk cId="2422942052" sldId="354"/>
        </pc:sldMkLst>
      </pc:sldChg>
    </pc:docChg>
  </pc:docChgLst>
  <pc:docChgLst>
    <pc:chgData name="Erik Axel Vollan" userId="ca3ec625-1484-4890-ae39-785783a7c55c" providerId="ADAL" clId="{8017815E-66DB-42F5-9FCA-3EC19BE502A8}"/>
    <pc:docChg chg="undo redo custSel addSld delSld modSld sldOrd addMainMaster delMainMaster modMainMaster">
      <pc:chgData name="Erik Axel Vollan" userId="ca3ec625-1484-4890-ae39-785783a7c55c" providerId="ADAL" clId="{8017815E-66DB-42F5-9FCA-3EC19BE502A8}" dt="2020-11-02T10:39:25.585" v="4588" actId="20577"/>
      <pc:docMkLst>
        <pc:docMk/>
      </pc:docMkLst>
      <pc:sldChg chg="addSp delSp modSp add ord">
        <pc:chgData name="Erik Axel Vollan" userId="ca3ec625-1484-4890-ae39-785783a7c55c" providerId="ADAL" clId="{8017815E-66DB-42F5-9FCA-3EC19BE502A8}" dt="2020-11-02T10:37:39.082" v="4521"/>
        <pc:sldMkLst>
          <pc:docMk/>
          <pc:sldMk cId="37504453" sldId="257"/>
        </pc:sldMkLst>
        <pc:spChg chg="mod">
          <ac:chgData name="Erik Axel Vollan" userId="ca3ec625-1484-4890-ae39-785783a7c55c" providerId="ADAL" clId="{8017815E-66DB-42F5-9FCA-3EC19BE502A8}" dt="2020-11-02T10:02:11.873" v="3325" actId="255"/>
          <ac:spMkLst>
            <pc:docMk/>
            <pc:sldMk cId="37504453" sldId="257"/>
            <ac:spMk id="2" creationId="{90822563-55F9-AD4E-8DAC-8E6A03F67792}"/>
          </ac:spMkLst>
        </pc:spChg>
        <pc:spChg chg="add del">
          <ac:chgData name="Erik Axel Vollan" userId="ca3ec625-1484-4890-ae39-785783a7c55c" providerId="ADAL" clId="{8017815E-66DB-42F5-9FCA-3EC19BE502A8}" dt="2020-11-02T10:37:39.082" v="4521"/>
          <ac:spMkLst>
            <pc:docMk/>
            <pc:sldMk cId="37504453" sldId="257"/>
            <ac:spMk id="7" creationId="{B769757A-DBCB-461E-90A2-59F162869C5C}"/>
          </ac:spMkLst>
        </pc:spChg>
      </pc:sldChg>
      <pc:sldChg chg="del">
        <pc:chgData name="Erik Axel Vollan" userId="ca3ec625-1484-4890-ae39-785783a7c55c" providerId="ADAL" clId="{8017815E-66DB-42F5-9FCA-3EC19BE502A8}" dt="2020-10-29T09:57:11.993" v="62" actId="2696"/>
        <pc:sldMkLst>
          <pc:docMk/>
          <pc:sldMk cId="2968440986" sldId="257"/>
        </pc:sldMkLst>
      </pc:sldChg>
      <pc:sldChg chg="del">
        <pc:chgData name="Erik Axel Vollan" userId="ca3ec625-1484-4890-ae39-785783a7c55c" providerId="ADAL" clId="{8017815E-66DB-42F5-9FCA-3EC19BE502A8}" dt="2020-10-29T09:59:15.555" v="244" actId="2696"/>
        <pc:sldMkLst>
          <pc:docMk/>
          <pc:sldMk cId="3237518120" sldId="258"/>
        </pc:sldMkLst>
      </pc:sldChg>
      <pc:sldChg chg="modSp">
        <pc:chgData name="Erik Axel Vollan" userId="ca3ec625-1484-4890-ae39-785783a7c55c" providerId="ADAL" clId="{8017815E-66DB-42F5-9FCA-3EC19BE502A8}" dt="2020-11-02T10:17:44.376" v="3770" actId="255"/>
        <pc:sldMkLst>
          <pc:docMk/>
          <pc:sldMk cId="3831490455" sldId="259"/>
        </pc:sldMkLst>
        <pc:spChg chg="mod">
          <ac:chgData name="Erik Axel Vollan" userId="ca3ec625-1484-4890-ae39-785783a7c55c" providerId="ADAL" clId="{8017815E-66DB-42F5-9FCA-3EC19BE502A8}" dt="2020-11-02T10:17:44.376" v="3770" actId="255"/>
          <ac:spMkLst>
            <pc:docMk/>
            <pc:sldMk cId="3831490455" sldId="259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0-30T12:16:22.730" v="1806" actId="2711"/>
          <ac:spMkLst>
            <pc:docMk/>
            <pc:sldMk cId="3831490455" sldId="259"/>
            <ac:spMk id="3" creationId="{00000000-0000-0000-0000-000000000000}"/>
          </ac:spMkLst>
        </pc:spChg>
      </pc:sldChg>
      <pc:sldChg chg="add del">
        <pc:chgData name="Erik Axel Vollan" userId="ca3ec625-1484-4890-ae39-785783a7c55c" providerId="ADAL" clId="{8017815E-66DB-42F5-9FCA-3EC19BE502A8}" dt="2020-11-02T10:04:26.254" v="3327" actId="2696"/>
        <pc:sldMkLst>
          <pc:docMk/>
          <pc:sldMk cId="4226440538" sldId="260"/>
        </pc:sldMkLst>
      </pc:sldChg>
      <pc:sldChg chg="delSp add">
        <pc:chgData name="Erik Axel Vollan" userId="ca3ec625-1484-4890-ae39-785783a7c55c" providerId="ADAL" clId="{8017815E-66DB-42F5-9FCA-3EC19BE502A8}" dt="2020-11-02T09:39:36.843" v="3296"/>
        <pc:sldMkLst>
          <pc:docMk/>
          <pc:sldMk cId="1923854258" sldId="261"/>
        </pc:sldMkLst>
        <pc:picChg chg="del">
          <ac:chgData name="Erik Axel Vollan" userId="ca3ec625-1484-4890-ae39-785783a7c55c" providerId="ADAL" clId="{8017815E-66DB-42F5-9FCA-3EC19BE502A8}" dt="2020-11-02T09:39:36.843" v="3296"/>
          <ac:picMkLst>
            <pc:docMk/>
            <pc:sldMk cId="1923854258" sldId="261"/>
            <ac:picMk id="1026" creationId="{1329CCF0-6819-44D4-9AFC-8C01D63C05AE}"/>
          </ac:picMkLst>
        </pc:picChg>
      </pc:sldChg>
      <pc:sldChg chg="add del">
        <pc:chgData name="Erik Axel Vollan" userId="ca3ec625-1484-4890-ae39-785783a7c55c" providerId="ADAL" clId="{8017815E-66DB-42F5-9FCA-3EC19BE502A8}" dt="2020-10-30T12:33:44.019" v="2012" actId="2696"/>
        <pc:sldMkLst>
          <pc:docMk/>
          <pc:sldMk cId="2431306357" sldId="263"/>
        </pc:sldMkLst>
      </pc:sldChg>
      <pc:sldChg chg="add del">
        <pc:chgData name="Erik Axel Vollan" userId="ca3ec625-1484-4890-ae39-785783a7c55c" providerId="ADAL" clId="{8017815E-66DB-42F5-9FCA-3EC19BE502A8}" dt="2020-11-02T09:37:12.026" v="3294" actId="2696"/>
        <pc:sldMkLst>
          <pc:docMk/>
          <pc:sldMk cId="2894098430" sldId="264"/>
        </pc:sldMkLst>
      </pc:sldChg>
      <pc:sldChg chg="modSp ord">
        <pc:chgData name="Erik Axel Vollan" userId="ca3ec625-1484-4890-ae39-785783a7c55c" providerId="ADAL" clId="{8017815E-66DB-42F5-9FCA-3EC19BE502A8}" dt="2020-11-02T10:21:33.818" v="3945" actId="255"/>
        <pc:sldMkLst>
          <pc:docMk/>
          <pc:sldMk cId="3091859696" sldId="267"/>
        </pc:sldMkLst>
        <pc:spChg chg="mod">
          <ac:chgData name="Erik Axel Vollan" userId="ca3ec625-1484-4890-ae39-785783a7c55c" providerId="ADAL" clId="{8017815E-66DB-42F5-9FCA-3EC19BE502A8}" dt="2020-11-02T10:21:27.708" v="3944" actId="255"/>
          <ac:spMkLst>
            <pc:docMk/>
            <pc:sldMk cId="3091859696" sldId="267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1-02T10:21:33.818" v="3945" actId="255"/>
          <ac:spMkLst>
            <pc:docMk/>
            <pc:sldMk cId="3091859696" sldId="267"/>
            <ac:spMk id="3" creationId="{00000000-0000-0000-0000-000000000000}"/>
          </ac:spMkLst>
        </pc:spChg>
      </pc:sldChg>
      <pc:sldChg chg="modSp ord">
        <pc:chgData name="Erik Axel Vollan" userId="ca3ec625-1484-4890-ae39-785783a7c55c" providerId="ADAL" clId="{8017815E-66DB-42F5-9FCA-3EC19BE502A8}" dt="2020-11-02T10:22:22.581" v="3952" actId="255"/>
        <pc:sldMkLst>
          <pc:docMk/>
          <pc:sldMk cId="1094463079" sldId="268"/>
        </pc:sldMkLst>
        <pc:spChg chg="mod">
          <ac:chgData name="Erik Axel Vollan" userId="ca3ec625-1484-4890-ae39-785783a7c55c" providerId="ADAL" clId="{8017815E-66DB-42F5-9FCA-3EC19BE502A8}" dt="2020-11-02T10:21:46.070" v="3946" actId="255"/>
          <ac:spMkLst>
            <pc:docMk/>
            <pc:sldMk cId="1094463079" sldId="268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1-02T10:22:22.581" v="3952" actId="255"/>
          <ac:spMkLst>
            <pc:docMk/>
            <pc:sldMk cId="1094463079" sldId="268"/>
            <ac:spMk id="3" creationId="{00000000-0000-0000-0000-000000000000}"/>
          </ac:spMkLst>
        </pc:spChg>
      </pc:sldChg>
      <pc:sldChg chg="add del">
        <pc:chgData name="Erik Axel Vollan" userId="ca3ec625-1484-4890-ae39-785783a7c55c" providerId="ADAL" clId="{8017815E-66DB-42F5-9FCA-3EC19BE502A8}" dt="2020-10-30T13:28:39.926" v="2981" actId="2696"/>
        <pc:sldMkLst>
          <pc:docMk/>
          <pc:sldMk cId="3923749252" sldId="269"/>
        </pc:sldMkLst>
      </pc:sldChg>
      <pc:sldChg chg="modSp add">
        <pc:chgData name="Erik Axel Vollan" userId="ca3ec625-1484-4890-ae39-785783a7c55c" providerId="ADAL" clId="{8017815E-66DB-42F5-9FCA-3EC19BE502A8}" dt="2020-11-02T10:35:10.613" v="4517" actId="20577"/>
        <pc:sldMkLst>
          <pc:docMk/>
          <pc:sldMk cId="2078482408" sldId="270"/>
        </pc:sldMkLst>
        <pc:spChg chg="mod">
          <ac:chgData name="Erik Axel Vollan" userId="ca3ec625-1484-4890-ae39-785783a7c55c" providerId="ADAL" clId="{8017815E-66DB-42F5-9FCA-3EC19BE502A8}" dt="2020-10-30T12:27:10.720" v="1859" actId="20577"/>
          <ac:spMkLst>
            <pc:docMk/>
            <pc:sldMk cId="2078482408" sldId="270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1-02T10:35:10.613" v="4517" actId="20577"/>
          <ac:spMkLst>
            <pc:docMk/>
            <pc:sldMk cId="2078482408" sldId="270"/>
            <ac:spMk id="3" creationId="{00000000-0000-0000-0000-000000000000}"/>
          </ac:spMkLst>
        </pc:spChg>
      </pc:sldChg>
      <pc:sldChg chg="add del">
        <pc:chgData name="Erik Axel Vollan" userId="ca3ec625-1484-4890-ae39-785783a7c55c" providerId="ADAL" clId="{8017815E-66DB-42F5-9FCA-3EC19BE502A8}" dt="2020-10-30T13:10:12.936" v="2125" actId="2696"/>
        <pc:sldMkLst>
          <pc:docMk/>
          <pc:sldMk cId="2950030832" sldId="271"/>
        </pc:sldMkLst>
      </pc:sldChg>
      <pc:sldChg chg="del">
        <pc:chgData name="Erik Axel Vollan" userId="ca3ec625-1484-4890-ae39-785783a7c55c" providerId="ADAL" clId="{8017815E-66DB-42F5-9FCA-3EC19BE502A8}" dt="2020-11-02T09:37:39.541" v="3295" actId="2696"/>
        <pc:sldMkLst>
          <pc:docMk/>
          <pc:sldMk cId="146198866" sldId="272"/>
        </pc:sldMkLst>
      </pc:sldChg>
      <pc:sldChg chg="modSp add modAnim">
        <pc:chgData name="Erik Axel Vollan" userId="ca3ec625-1484-4890-ae39-785783a7c55c" providerId="ADAL" clId="{8017815E-66DB-42F5-9FCA-3EC19BE502A8}" dt="2020-11-02T10:39:25.585" v="4588" actId="20577"/>
        <pc:sldMkLst>
          <pc:docMk/>
          <pc:sldMk cId="3498415265" sldId="273"/>
        </pc:sldMkLst>
        <pc:spChg chg="mod">
          <ac:chgData name="Erik Axel Vollan" userId="ca3ec625-1484-4890-ae39-785783a7c55c" providerId="ADAL" clId="{8017815E-66DB-42F5-9FCA-3EC19BE502A8}" dt="2020-11-02T10:39:25.585" v="4588" actId="20577"/>
          <ac:spMkLst>
            <pc:docMk/>
            <pc:sldMk cId="3498415265" sldId="273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0-30T13:34:13.118" v="3149" actId="20577"/>
          <ac:spMkLst>
            <pc:docMk/>
            <pc:sldMk cId="3498415265" sldId="273"/>
            <ac:spMk id="3" creationId="{00000000-0000-0000-0000-000000000000}"/>
          </ac:spMkLst>
        </pc:spChg>
      </pc:sldChg>
      <pc:sldChg chg="modSp add del ord">
        <pc:chgData name="Erik Axel Vollan" userId="ca3ec625-1484-4890-ae39-785783a7c55c" providerId="ADAL" clId="{8017815E-66DB-42F5-9FCA-3EC19BE502A8}" dt="2020-11-02T10:21:22.023" v="3943" actId="255"/>
        <pc:sldMkLst>
          <pc:docMk/>
          <pc:sldMk cId="4250263090" sldId="274"/>
        </pc:sldMkLst>
        <pc:spChg chg="mod">
          <ac:chgData name="Erik Axel Vollan" userId="ca3ec625-1484-4890-ae39-785783a7c55c" providerId="ADAL" clId="{8017815E-66DB-42F5-9FCA-3EC19BE502A8}" dt="2020-11-02T10:21:22.023" v="3943" actId="255"/>
          <ac:spMkLst>
            <pc:docMk/>
            <pc:sldMk cId="4250263090" sldId="274"/>
            <ac:spMk id="2" creationId="{00000000-0000-0000-0000-000000000000}"/>
          </ac:spMkLst>
        </pc:spChg>
      </pc:sldChg>
      <pc:sldChg chg="add del">
        <pc:chgData name="Erik Axel Vollan" userId="ca3ec625-1484-4890-ae39-785783a7c55c" providerId="ADAL" clId="{8017815E-66DB-42F5-9FCA-3EC19BE502A8}" dt="2020-10-30T12:33:45.503" v="2013" actId="2696"/>
        <pc:sldMkLst>
          <pc:docMk/>
          <pc:sldMk cId="3087279508" sldId="275"/>
        </pc:sldMkLst>
      </pc:sldChg>
      <pc:sldChg chg="modSp modAnim">
        <pc:chgData name="Erik Axel Vollan" userId="ca3ec625-1484-4890-ae39-785783a7c55c" providerId="ADAL" clId="{8017815E-66DB-42F5-9FCA-3EC19BE502A8}" dt="2020-11-02T10:36:34.003" v="4518"/>
        <pc:sldMkLst>
          <pc:docMk/>
          <pc:sldMk cId="107541718" sldId="277"/>
        </pc:sldMkLst>
        <pc:spChg chg="mod">
          <ac:chgData name="Erik Axel Vollan" userId="ca3ec625-1484-4890-ae39-785783a7c55c" providerId="ADAL" clId="{8017815E-66DB-42F5-9FCA-3EC19BE502A8}" dt="2020-10-30T13:10:03.301" v="2124" actId="20577"/>
          <ac:spMkLst>
            <pc:docMk/>
            <pc:sldMk cId="107541718" sldId="277"/>
            <ac:spMk id="3" creationId="{00000000-0000-0000-0000-000000000000}"/>
          </ac:spMkLst>
        </pc:spChg>
      </pc:sldChg>
      <pc:sldChg chg="modSp add del">
        <pc:chgData name="Erik Axel Vollan" userId="ca3ec625-1484-4890-ae39-785783a7c55c" providerId="ADAL" clId="{8017815E-66DB-42F5-9FCA-3EC19BE502A8}" dt="2020-11-02T10:25:13.094" v="4300" actId="20577"/>
        <pc:sldMkLst>
          <pc:docMk/>
          <pc:sldMk cId="2238198075" sldId="278"/>
        </pc:sldMkLst>
        <pc:spChg chg="mod">
          <ac:chgData name="Erik Axel Vollan" userId="ca3ec625-1484-4890-ae39-785783a7c55c" providerId="ADAL" clId="{8017815E-66DB-42F5-9FCA-3EC19BE502A8}" dt="2020-11-02T10:25:13.094" v="4300" actId="20577"/>
          <ac:spMkLst>
            <pc:docMk/>
            <pc:sldMk cId="2238198075" sldId="278"/>
            <ac:spMk id="2" creationId="{00000000-0000-0000-0000-000000000000}"/>
          </ac:spMkLst>
        </pc:spChg>
      </pc:sldChg>
      <pc:sldChg chg="del">
        <pc:chgData name="Erik Axel Vollan" userId="ca3ec625-1484-4890-ae39-785783a7c55c" providerId="ADAL" clId="{8017815E-66DB-42F5-9FCA-3EC19BE502A8}" dt="2020-10-30T12:26:09.076" v="1828" actId="2696"/>
        <pc:sldMkLst>
          <pc:docMk/>
          <pc:sldMk cId="3670455403" sldId="279"/>
        </pc:sldMkLst>
      </pc:sldChg>
      <pc:sldChg chg="del">
        <pc:chgData name="Erik Axel Vollan" userId="ca3ec625-1484-4890-ae39-785783a7c55c" providerId="ADAL" clId="{8017815E-66DB-42F5-9FCA-3EC19BE502A8}" dt="2020-10-30T13:34:48.085" v="3151" actId="2696"/>
        <pc:sldMkLst>
          <pc:docMk/>
          <pc:sldMk cId="1548819205" sldId="281"/>
        </pc:sldMkLst>
      </pc:sldChg>
      <pc:sldChg chg="modSp">
        <pc:chgData name="Erik Axel Vollan" userId="ca3ec625-1484-4890-ae39-785783a7c55c" providerId="ADAL" clId="{8017815E-66DB-42F5-9FCA-3EC19BE502A8}" dt="2020-11-02T10:21:15.114" v="3942" actId="20577"/>
        <pc:sldMkLst>
          <pc:docMk/>
          <pc:sldMk cId="76097315" sldId="282"/>
        </pc:sldMkLst>
        <pc:spChg chg="mod">
          <ac:chgData name="Erik Axel Vollan" userId="ca3ec625-1484-4890-ae39-785783a7c55c" providerId="ADAL" clId="{8017815E-66DB-42F5-9FCA-3EC19BE502A8}" dt="2020-11-02T10:21:03.766" v="3939" actId="255"/>
          <ac:spMkLst>
            <pc:docMk/>
            <pc:sldMk cId="76097315" sldId="282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1-02T10:21:15.114" v="3942" actId="20577"/>
          <ac:spMkLst>
            <pc:docMk/>
            <pc:sldMk cId="76097315" sldId="282"/>
            <ac:spMk id="3" creationId="{00000000-0000-0000-0000-000000000000}"/>
          </ac:spMkLst>
        </pc:spChg>
      </pc:sldChg>
      <pc:sldChg chg="del">
        <pc:chgData name="Erik Axel Vollan" userId="ca3ec625-1484-4890-ae39-785783a7c55c" providerId="ADAL" clId="{8017815E-66DB-42F5-9FCA-3EC19BE502A8}" dt="2020-10-30T13:23:54.668" v="2794" actId="2696"/>
        <pc:sldMkLst>
          <pc:docMk/>
          <pc:sldMk cId="2293293582" sldId="283"/>
        </pc:sldMkLst>
      </pc:sldChg>
      <pc:sldChg chg="del ord">
        <pc:chgData name="Erik Axel Vollan" userId="ca3ec625-1484-4890-ae39-785783a7c55c" providerId="ADAL" clId="{8017815E-66DB-42F5-9FCA-3EC19BE502A8}" dt="2020-10-30T13:23:34.917" v="2793" actId="2696"/>
        <pc:sldMkLst>
          <pc:docMk/>
          <pc:sldMk cId="3262653869" sldId="284"/>
        </pc:sldMkLst>
      </pc:sldChg>
      <pc:sldChg chg="del">
        <pc:chgData name="Erik Axel Vollan" userId="ca3ec625-1484-4890-ae39-785783a7c55c" providerId="ADAL" clId="{8017815E-66DB-42F5-9FCA-3EC19BE502A8}" dt="2020-10-29T10:19:23.734" v="1248" actId="2696"/>
        <pc:sldMkLst>
          <pc:docMk/>
          <pc:sldMk cId="898020823" sldId="285"/>
        </pc:sldMkLst>
      </pc:sldChg>
      <pc:sldChg chg="del ord">
        <pc:chgData name="Erik Axel Vollan" userId="ca3ec625-1484-4890-ae39-785783a7c55c" providerId="ADAL" clId="{8017815E-66DB-42F5-9FCA-3EC19BE502A8}" dt="2020-10-30T13:27:22.546" v="2898" actId="2696"/>
        <pc:sldMkLst>
          <pc:docMk/>
          <pc:sldMk cId="1035857551" sldId="289"/>
        </pc:sldMkLst>
      </pc:sldChg>
      <pc:sldChg chg="del">
        <pc:chgData name="Erik Axel Vollan" userId="ca3ec625-1484-4890-ae39-785783a7c55c" providerId="ADAL" clId="{8017815E-66DB-42F5-9FCA-3EC19BE502A8}" dt="2020-10-29T10:20:00.209" v="1278" actId="2696"/>
        <pc:sldMkLst>
          <pc:docMk/>
          <pc:sldMk cId="589324710" sldId="291"/>
        </pc:sldMkLst>
      </pc:sldChg>
      <pc:sldChg chg="del">
        <pc:chgData name="Erik Axel Vollan" userId="ca3ec625-1484-4890-ae39-785783a7c55c" providerId="ADAL" clId="{8017815E-66DB-42F5-9FCA-3EC19BE502A8}" dt="2020-10-30T12:17:56.715" v="1816" actId="2696"/>
        <pc:sldMkLst>
          <pc:docMk/>
          <pc:sldMk cId="647963804" sldId="292"/>
        </pc:sldMkLst>
      </pc:sldChg>
      <pc:sldChg chg="modSp add">
        <pc:chgData name="Erik Axel Vollan" userId="ca3ec625-1484-4890-ae39-785783a7c55c" providerId="ADAL" clId="{8017815E-66DB-42F5-9FCA-3EC19BE502A8}" dt="2020-10-30T13:28:18.147" v="2980" actId="20577"/>
        <pc:sldMkLst>
          <pc:docMk/>
          <pc:sldMk cId="1963848985" sldId="293"/>
        </pc:sldMkLst>
        <pc:spChg chg="mod">
          <ac:chgData name="Erik Axel Vollan" userId="ca3ec625-1484-4890-ae39-785783a7c55c" providerId="ADAL" clId="{8017815E-66DB-42F5-9FCA-3EC19BE502A8}" dt="2020-10-30T13:28:18.147" v="2980" actId="20577"/>
          <ac:spMkLst>
            <pc:docMk/>
            <pc:sldMk cId="1963848985" sldId="293"/>
            <ac:spMk id="2" creationId="{00000000-0000-0000-0000-000000000000}"/>
          </ac:spMkLst>
        </pc:spChg>
      </pc:sldChg>
      <pc:sldChg chg="del ord">
        <pc:chgData name="Erik Axel Vollan" userId="ca3ec625-1484-4890-ae39-785783a7c55c" providerId="ADAL" clId="{8017815E-66DB-42F5-9FCA-3EC19BE502A8}" dt="2020-10-30T12:32:46.773" v="2006" actId="2696"/>
        <pc:sldMkLst>
          <pc:docMk/>
          <pc:sldMk cId="3746871072" sldId="293"/>
        </pc:sldMkLst>
      </pc:sldChg>
      <pc:sldChg chg="del">
        <pc:chgData name="Erik Axel Vollan" userId="ca3ec625-1484-4890-ae39-785783a7c55c" providerId="ADAL" clId="{8017815E-66DB-42F5-9FCA-3EC19BE502A8}" dt="2020-10-30T13:35:45.210" v="3232" actId="2696"/>
        <pc:sldMkLst>
          <pc:docMk/>
          <pc:sldMk cId="4047272040" sldId="296"/>
        </pc:sldMkLst>
      </pc:sldChg>
      <pc:sldChg chg="delSp add del">
        <pc:chgData name="Erik Axel Vollan" userId="ca3ec625-1484-4890-ae39-785783a7c55c" providerId="ADAL" clId="{8017815E-66DB-42F5-9FCA-3EC19BE502A8}" dt="2020-10-30T12:14:33.225" v="1802" actId="2696"/>
        <pc:sldMkLst>
          <pc:docMk/>
          <pc:sldMk cId="2418572990" sldId="300"/>
        </pc:sldMkLst>
        <pc:picChg chg="del">
          <ac:chgData name="Erik Axel Vollan" userId="ca3ec625-1484-4890-ae39-785783a7c55c" providerId="ADAL" clId="{8017815E-66DB-42F5-9FCA-3EC19BE502A8}" dt="2020-10-30T12:13:37.892" v="1801"/>
          <ac:picMkLst>
            <pc:docMk/>
            <pc:sldMk cId="2418572990" sldId="300"/>
            <ac:picMk id="1026" creationId="{44534F92-D29A-41B5-84FC-EAD43F91D169}"/>
          </ac:picMkLst>
        </pc:picChg>
      </pc:sldChg>
      <pc:sldChg chg="modSp add">
        <pc:chgData name="Erik Axel Vollan" userId="ca3ec625-1484-4890-ae39-785783a7c55c" providerId="ADAL" clId="{8017815E-66DB-42F5-9FCA-3EC19BE502A8}" dt="2020-11-02T10:25:36.265" v="4301" actId="20577"/>
        <pc:sldMkLst>
          <pc:docMk/>
          <pc:sldMk cId="1926704215" sldId="301"/>
        </pc:sldMkLst>
        <pc:spChg chg="mod">
          <ac:chgData name="Erik Axel Vollan" userId="ca3ec625-1484-4890-ae39-785783a7c55c" providerId="ADAL" clId="{8017815E-66DB-42F5-9FCA-3EC19BE502A8}" dt="2020-11-02T10:25:36.265" v="4301" actId="20577"/>
          <ac:spMkLst>
            <pc:docMk/>
            <pc:sldMk cId="1926704215" sldId="301"/>
            <ac:spMk id="6" creationId="{19B8887E-22B3-A744-B87A-9135D720781D}"/>
          </ac:spMkLst>
        </pc:spChg>
        <pc:spChg chg="mod">
          <ac:chgData name="Erik Axel Vollan" userId="ca3ec625-1484-4890-ae39-785783a7c55c" providerId="ADAL" clId="{8017815E-66DB-42F5-9FCA-3EC19BE502A8}" dt="2020-10-29T09:56:45.774" v="38" actId="5793"/>
          <ac:spMkLst>
            <pc:docMk/>
            <pc:sldMk cId="1926704215" sldId="301"/>
            <ac:spMk id="7" creationId="{D9336E63-587D-B548-9FEA-B38E101F5A65}"/>
          </ac:spMkLst>
        </pc:spChg>
        <pc:spChg chg="mod">
          <ac:chgData name="Erik Axel Vollan" userId="ca3ec625-1484-4890-ae39-785783a7c55c" providerId="ADAL" clId="{8017815E-66DB-42F5-9FCA-3EC19BE502A8}" dt="2020-11-02T10:05:44.823" v="3351" actId="6549"/>
          <ac:spMkLst>
            <pc:docMk/>
            <pc:sldMk cId="1926704215" sldId="301"/>
            <ac:spMk id="8" creationId="{3FF9976D-501C-9849-BA5D-75BBB0C92787}"/>
          </ac:spMkLst>
        </pc:spChg>
      </pc:sldChg>
      <pc:sldChg chg="modSp add modAnim">
        <pc:chgData name="Erik Axel Vollan" userId="ca3ec625-1484-4890-ae39-785783a7c55c" providerId="ADAL" clId="{8017815E-66DB-42F5-9FCA-3EC19BE502A8}" dt="2020-11-02T10:30:44.345" v="4329" actId="20577"/>
        <pc:sldMkLst>
          <pc:docMk/>
          <pc:sldMk cId="957260527" sldId="302"/>
        </pc:sldMkLst>
        <pc:spChg chg="mod">
          <ac:chgData name="Erik Axel Vollan" userId="ca3ec625-1484-4890-ae39-785783a7c55c" providerId="ADAL" clId="{8017815E-66DB-42F5-9FCA-3EC19BE502A8}" dt="2020-10-30T12:16:09.439" v="1805" actId="20577"/>
          <ac:spMkLst>
            <pc:docMk/>
            <pc:sldMk cId="957260527" sldId="302"/>
            <ac:spMk id="6" creationId="{FAA7B506-24E8-40C0-B6A9-E2897A390C56}"/>
          </ac:spMkLst>
        </pc:spChg>
        <pc:spChg chg="mod">
          <ac:chgData name="Erik Axel Vollan" userId="ca3ec625-1484-4890-ae39-785783a7c55c" providerId="ADAL" clId="{8017815E-66DB-42F5-9FCA-3EC19BE502A8}" dt="2020-11-02T10:30:44.345" v="4329" actId="20577"/>
          <ac:spMkLst>
            <pc:docMk/>
            <pc:sldMk cId="957260527" sldId="302"/>
            <ac:spMk id="10" creationId="{C2317D4A-EAE0-4588-90CA-61CAA08D43E7}"/>
          </ac:spMkLst>
        </pc:spChg>
      </pc:sldChg>
      <pc:sldChg chg="modSp add">
        <pc:chgData name="Erik Axel Vollan" userId="ca3ec625-1484-4890-ae39-785783a7c55c" providerId="ADAL" clId="{8017815E-66DB-42F5-9FCA-3EC19BE502A8}" dt="2020-10-30T12:17:02.947" v="1812" actId="2711"/>
        <pc:sldMkLst>
          <pc:docMk/>
          <pc:sldMk cId="2012116159" sldId="318"/>
        </pc:sldMkLst>
        <pc:spChg chg="mod">
          <ac:chgData name="Erik Axel Vollan" userId="ca3ec625-1484-4890-ae39-785783a7c55c" providerId="ADAL" clId="{8017815E-66DB-42F5-9FCA-3EC19BE502A8}" dt="2020-10-30T12:16:57.942" v="1811" actId="2711"/>
          <ac:spMkLst>
            <pc:docMk/>
            <pc:sldMk cId="2012116159" sldId="318"/>
            <ac:spMk id="2" creationId="{0B463378-4935-4382-A61C-6B34316CC574}"/>
          </ac:spMkLst>
        </pc:spChg>
        <pc:spChg chg="mod">
          <ac:chgData name="Erik Axel Vollan" userId="ca3ec625-1484-4890-ae39-785783a7c55c" providerId="ADAL" clId="{8017815E-66DB-42F5-9FCA-3EC19BE502A8}" dt="2020-10-30T12:17:02.947" v="1812" actId="2711"/>
          <ac:spMkLst>
            <pc:docMk/>
            <pc:sldMk cId="2012116159" sldId="318"/>
            <ac:spMk id="3" creationId="{C85E8425-C25B-4999-80CD-BF7231BAFDBB}"/>
          </ac:spMkLst>
        </pc:spChg>
      </pc:sldChg>
      <pc:sldChg chg="modSp add">
        <pc:chgData name="Erik Axel Vollan" userId="ca3ec625-1484-4890-ae39-785783a7c55c" providerId="ADAL" clId="{8017815E-66DB-42F5-9FCA-3EC19BE502A8}" dt="2020-10-30T12:17:09.615" v="1813" actId="2711"/>
        <pc:sldMkLst>
          <pc:docMk/>
          <pc:sldMk cId="2626570760" sldId="320"/>
        </pc:sldMkLst>
        <pc:spChg chg="mod">
          <ac:chgData name="Erik Axel Vollan" userId="ca3ec625-1484-4890-ae39-785783a7c55c" providerId="ADAL" clId="{8017815E-66DB-42F5-9FCA-3EC19BE502A8}" dt="2020-10-30T12:17:09.615" v="1813" actId="2711"/>
          <ac:spMkLst>
            <pc:docMk/>
            <pc:sldMk cId="2626570760" sldId="320"/>
            <ac:spMk id="2" creationId="{2FB2FA8E-A6FC-4E8E-B0D1-0AE018985635}"/>
          </ac:spMkLst>
        </pc:spChg>
      </pc:sldChg>
      <pc:sldChg chg="add">
        <pc:chgData name="Erik Axel Vollan" userId="ca3ec625-1484-4890-ae39-785783a7c55c" providerId="ADAL" clId="{8017815E-66DB-42F5-9FCA-3EC19BE502A8}" dt="2020-10-29T10:20:11.211" v="1279"/>
        <pc:sldMkLst>
          <pc:docMk/>
          <pc:sldMk cId="2788968434" sldId="321"/>
        </pc:sldMkLst>
      </pc:sldChg>
      <pc:sldChg chg="modSp add modAnim">
        <pc:chgData name="Erik Axel Vollan" userId="ca3ec625-1484-4890-ae39-785783a7c55c" providerId="ADAL" clId="{8017815E-66DB-42F5-9FCA-3EC19BE502A8}" dt="2020-11-02T10:16:54.025" v="3768" actId="20577"/>
        <pc:sldMkLst>
          <pc:docMk/>
          <pc:sldMk cId="980959139" sldId="322"/>
        </pc:sldMkLst>
        <pc:spChg chg="mod">
          <ac:chgData name="Erik Axel Vollan" userId="ca3ec625-1484-4890-ae39-785783a7c55c" providerId="ADAL" clId="{8017815E-66DB-42F5-9FCA-3EC19BE502A8}" dt="2020-10-30T12:18:24.525" v="1821" actId="2711"/>
          <ac:spMkLst>
            <pc:docMk/>
            <pc:sldMk cId="980959139" sldId="322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1-02T10:16:54.025" v="3768" actId="20577"/>
          <ac:spMkLst>
            <pc:docMk/>
            <pc:sldMk cId="980959139" sldId="322"/>
            <ac:spMk id="3" creationId="{00000000-0000-0000-0000-000000000000}"/>
          </ac:spMkLst>
        </pc:spChg>
      </pc:sldChg>
      <pc:sldChg chg="modSp add">
        <pc:chgData name="Erik Axel Vollan" userId="ca3ec625-1484-4890-ae39-785783a7c55c" providerId="ADAL" clId="{8017815E-66DB-42F5-9FCA-3EC19BE502A8}" dt="2020-11-02T10:18:31.245" v="3772" actId="255"/>
        <pc:sldMkLst>
          <pc:docMk/>
          <pc:sldMk cId="4136998739" sldId="324"/>
        </pc:sldMkLst>
        <pc:spChg chg="mod">
          <ac:chgData name="Erik Axel Vollan" userId="ca3ec625-1484-4890-ae39-785783a7c55c" providerId="ADAL" clId="{8017815E-66DB-42F5-9FCA-3EC19BE502A8}" dt="2020-11-02T10:18:31.245" v="3772" actId="255"/>
          <ac:spMkLst>
            <pc:docMk/>
            <pc:sldMk cId="4136998739" sldId="324"/>
            <ac:spMk id="2" creationId="{39B11E35-B97E-4D7E-9D06-48E39D6778D8}"/>
          </ac:spMkLst>
        </pc:spChg>
      </pc:sldChg>
      <pc:sldChg chg="modSp add ord">
        <pc:chgData name="Erik Axel Vollan" userId="ca3ec625-1484-4890-ae39-785783a7c55c" providerId="ADAL" clId="{8017815E-66DB-42F5-9FCA-3EC19BE502A8}" dt="2020-11-02T10:22:33.586" v="3953" actId="255"/>
        <pc:sldMkLst>
          <pc:docMk/>
          <pc:sldMk cId="236382390" sldId="325"/>
        </pc:sldMkLst>
        <pc:spChg chg="mod">
          <ac:chgData name="Erik Axel Vollan" userId="ca3ec625-1484-4890-ae39-785783a7c55c" providerId="ADAL" clId="{8017815E-66DB-42F5-9FCA-3EC19BE502A8}" dt="2020-11-02T10:22:33.586" v="3953" actId="255"/>
          <ac:spMkLst>
            <pc:docMk/>
            <pc:sldMk cId="236382390" sldId="325"/>
            <ac:spMk id="2" creationId="{945DADE5-F30B-444B-BFED-C68931F980E7}"/>
          </ac:spMkLst>
        </pc:spChg>
        <pc:spChg chg="mod">
          <ac:chgData name="Erik Axel Vollan" userId="ca3ec625-1484-4890-ae39-785783a7c55c" providerId="ADAL" clId="{8017815E-66DB-42F5-9FCA-3EC19BE502A8}" dt="2020-10-29T12:12:40.216" v="1784" actId="20577"/>
          <ac:spMkLst>
            <pc:docMk/>
            <pc:sldMk cId="236382390" sldId="325"/>
            <ac:spMk id="3" creationId="{D5E07BBB-75C1-429A-A5D0-FBFFA57E5726}"/>
          </ac:spMkLst>
        </pc:spChg>
      </pc:sldChg>
      <pc:sldChg chg="modSp add del">
        <pc:chgData name="Erik Axel Vollan" userId="ca3ec625-1484-4890-ae39-785783a7c55c" providerId="ADAL" clId="{8017815E-66DB-42F5-9FCA-3EC19BE502A8}" dt="2020-11-02T10:27:27.674" v="4322" actId="20577"/>
        <pc:sldMkLst>
          <pc:docMk/>
          <pc:sldMk cId="668082467" sldId="327"/>
        </pc:sldMkLst>
        <pc:spChg chg="mod">
          <ac:chgData name="Erik Axel Vollan" userId="ca3ec625-1484-4890-ae39-785783a7c55c" providerId="ADAL" clId="{8017815E-66DB-42F5-9FCA-3EC19BE502A8}" dt="2020-11-02T10:27:27.674" v="4322" actId="20577"/>
          <ac:spMkLst>
            <pc:docMk/>
            <pc:sldMk cId="668082467" sldId="327"/>
            <ac:spMk id="3" creationId="{BFF525DB-0DB4-40B0-9BC3-8204374323AE}"/>
          </ac:spMkLst>
        </pc:spChg>
      </pc:sldChg>
      <pc:sldChg chg="modSp add del">
        <pc:chgData name="Erik Axel Vollan" userId="ca3ec625-1484-4890-ae39-785783a7c55c" providerId="ADAL" clId="{8017815E-66DB-42F5-9FCA-3EC19BE502A8}" dt="2020-10-30T13:38:00.714" v="3253" actId="2696"/>
        <pc:sldMkLst>
          <pc:docMk/>
          <pc:sldMk cId="2848703224" sldId="330"/>
        </pc:sldMkLst>
        <pc:spChg chg="mod">
          <ac:chgData name="Erik Axel Vollan" userId="ca3ec625-1484-4890-ae39-785783a7c55c" providerId="ADAL" clId="{8017815E-66DB-42F5-9FCA-3EC19BE502A8}" dt="2020-10-30T13:35:58.486" v="3250" actId="20577"/>
          <ac:spMkLst>
            <pc:docMk/>
            <pc:sldMk cId="2848703224" sldId="330"/>
            <ac:spMk id="3" creationId="{81126A36-6F76-3A40-96DF-96AB80E7225C}"/>
          </ac:spMkLst>
        </pc:spChg>
      </pc:sldChg>
      <pc:sldChg chg="modSp add del">
        <pc:chgData name="Erik Axel Vollan" userId="ca3ec625-1484-4890-ae39-785783a7c55c" providerId="ADAL" clId="{8017815E-66DB-42F5-9FCA-3EC19BE502A8}" dt="2020-11-02T10:17:53.371" v="3771" actId="255"/>
        <pc:sldMkLst>
          <pc:docMk/>
          <pc:sldMk cId="3317493065" sldId="332"/>
        </pc:sldMkLst>
        <pc:spChg chg="mod">
          <ac:chgData name="Erik Axel Vollan" userId="ca3ec625-1484-4890-ae39-785783a7c55c" providerId="ADAL" clId="{8017815E-66DB-42F5-9FCA-3EC19BE502A8}" dt="2020-11-02T10:17:53.371" v="3771" actId="255"/>
          <ac:spMkLst>
            <pc:docMk/>
            <pc:sldMk cId="3317493065" sldId="332"/>
            <ac:spMk id="2" creationId="{00000000-0000-0000-0000-000000000000}"/>
          </ac:spMkLst>
        </pc:spChg>
      </pc:sldChg>
      <pc:sldChg chg="modSp add">
        <pc:chgData name="Erik Axel Vollan" userId="ca3ec625-1484-4890-ae39-785783a7c55c" providerId="ADAL" clId="{8017815E-66DB-42F5-9FCA-3EC19BE502A8}" dt="2020-11-02T10:10:10.498" v="3729" actId="20577"/>
        <pc:sldMkLst>
          <pc:docMk/>
          <pc:sldMk cId="3358094903" sldId="333"/>
        </pc:sldMkLst>
        <pc:spChg chg="mod">
          <ac:chgData name="Erik Axel Vollan" userId="ca3ec625-1484-4890-ae39-785783a7c55c" providerId="ADAL" clId="{8017815E-66DB-42F5-9FCA-3EC19BE502A8}" dt="2020-10-30T12:16:46.570" v="1809" actId="2711"/>
          <ac:spMkLst>
            <pc:docMk/>
            <pc:sldMk cId="3358094903" sldId="333"/>
            <ac:spMk id="2" creationId="{7E60B9F2-58EE-438E-85F1-712506C294FB}"/>
          </ac:spMkLst>
        </pc:spChg>
        <pc:spChg chg="mod">
          <ac:chgData name="Erik Axel Vollan" userId="ca3ec625-1484-4890-ae39-785783a7c55c" providerId="ADAL" clId="{8017815E-66DB-42F5-9FCA-3EC19BE502A8}" dt="2020-11-02T10:10:10.498" v="3729" actId="20577"/>
          <ac:spMkLst>
            <pc:docMk/>
            <pc:sldMk cId="3358094903" sldId="333"/>
            <ac:spMk id="3" creationId="{E0F9CEAD-C1D1-4A78-9BB8-0C506308C4AF}"/>
          </ac:spMkLst>
        </pc:spChg>
      </pc:sldChg>
      <pc:sldChg chg="modSp add">
        <pc:chgData name="Erik Axel Vollan" userId="ca3ec625-1484-4890-ae39-785783a7c55c" providerId="ADAL" clId="{8017815E-66DB-42F5-9FCA-3EC19BE502A8}" dt="2020-11-02T10:31:35.001" v="4330" actId="6549"/>
        <pc:sldMkLst>
          <pc:docMk/>
          <pc:sldMk cId="860066653" sldId="334"/>
        </pc:sldMkLst>
        <pc:spChg chg="mod">
          <ac:chgData name="Erik Axel Vollan" userId="ca3ec625-1484-4890-ae39-785783a7c55c" providerId="ADAL" clId="{8017815E-66DB-42F5-9FCA-3EC19BE502A8}" dt="2020-11-02T10:31:35.001" v="4330" actId="6549"/>
          <ac:spMkLst>
            <pc:docMk/>
            <pc:sldMk cId="860066653" sldId="334"/>
            <ac:spMk id="3" creationId="{00000000-0000-0000-0000-000000000000}"/>
          </ac:spMkLst>
        </pc:spChg>
      </pc:sldChg>
      <pc:sldChg chg="modSp add">
        <pc:chgData name="Erik Axel Vollan" userId="ca3ec625-1484-4890-ae39-785783a7c55c" providerId="ADAL" clId="{8017815E-66DB-42F5-9FCA-3EC19BE502A8}" dt="2020-10-30T12:17:24.808" v="1815" actId="2711"/>
        <pc:sldMkLst>
          <pc:docMk/>
          <pc:sldMk cId="4147202445" sldId="335"/>
        </pc:sldMkLst>
        <pc:spChg chg="mod">
          <ac:chgData name="Erik Axel Vollan" userId="ca3ec625-1484-4890-ae39-785783a7c55c" providerId="ADAL" clId="{8017815E-66DB-42F5-9FCA-3EC19BE502A8}" dt="2020-10-30T12:17:24.808" v="1815" actId="2711"/>
          <ac:spMkLst>
            <pc:docMk/>
            <pc:sldMk cId="4147202445" sldId="335"/>
            <ac:spMk id="2" creationId="{00000000-0000-0000-0000-000000000000}"/>
          </ac:spMkLst>
        </pc:spChg>
      </pc:sldChg>
      <pc:sldChg chg="modSp add">
        <pc:chgData name="Erik Axel Vollan" userId="ca3ec625-1484-4890-ae39-785783a7c55c" providerId="ADAL" clId="{8017815E-66DB-42F5-9FCA-3EC19BE502A8}" dt="2020-10-30T12:18:02.479" v="1817" actId="2711"/>
        <pc:sldMkLst>
          <pc:docMk/>
          <pc:sldMk cId="566424087" sldId="336"/>
        </pc:sldMkLst>
        <pc:spChg chg="mod">
          <ac:chgData name="Erik Axel Vollan" userId="ca3ec625-1484-4890-ae39-785783a7c55c" providerId="ADAL" clId="{8017815E-66DB-42F5-9FCA-3EC19BE502A8}" dt="2020-10-30T12:18:02.479" v="1817" actId="2711"/>
          <ac:spMkLst>
            <pc:docMk/>
            <pc:sldMk cId="566424087" sldId="336"/>
            <ac:spMk id="2" creationId="{00000000-0000-0000-0000-000000000000}"/>
          </ac:spMkLst>
        </pc:spChg>
      </pc:sldChg>
      <pc:sldChg chg="modSp add">
        <pc:chgData name="Erik Axel Vollan" userId="ca3ec625-1484-4890-ae39-785783a7c55c" providerId="ADAL" clId="{8017815E-66DB-42F5-9FCA-3EC19BE502A8}" dt="2020-10-30T12:18:19.441" v="1820" actId="2711"/>
        <pc:sldMkLst>
          <pc:docMk/>
          <pc:sldMk cId="711608073" sldId="337"/>
        </pc:sldMkLst>
        <pc:spChg chg="mod">
          <ac:chgData name="Erik Axel Vollan" userId="ca3ec625-1484-4890-ae39-785783a7c55c" providerId="ADAL" clId="{8017815E-66DB-42F5-9FCA-3EC19BE502A8}" dt="2020-10-30T12:18:15.479" v="1819" actId="2711"/>
          <ac:spMkLst>
            <pc:docMk/>
            <pc:sldMk cId="711608073" sldId="337"/>
            <ac:spMk id="4" creationId="{741EDFEC-325D-4255-9205-94E238F4C377}"/>
          </ac:spMkLst>
        </pc:spChg>
        <pc:spChg chg="mod">
          <ac:chgData name="Erik Axel Vollan" userId="ca3ec625-1484-4890-ae39-785783a7c55c" providerId="ADAL" clId="{8017815E-66DB-42F5-9FCA-3EC19BE502A8}" dt="2020-10-30T12:18:19.441" v="1820" actId="2711"/>
          <ac:spMkLst>
            <pc:docMk/>
            <pc:sldMk cId="711608073" sldId="337"/>
            <ac:spMk id="6" creationId="{33B38824-F9DC-4288-8DE6-56FEE939F220}"/>
          </ac:spMkLst>
        </pc:spChg>
        <pc:spChg chg="mod">
          <ac:chgData name="Erik Axel Vollan" userId="ca3ec625-1484-4890-ae39-785783a7c55c" providerId="ADAL" clId="{8017815E-66DB-42F5-9FCA-3EC19BE502A8}" dt="2020-10-29T11:44:25.727" v="1471" actId="1076"/>
          <ac:spMkLst>
            <pc:docMk/>
            <pc:sldMk cId="711608073" sldId="337"/>
            <ac:spMk id="7" creationId="{694E0519-1DE8-4BD0-893B-6BDF79FE3E07}"/>
          </ac:spMkLst>
        </pc:spChg>
      </pc:sldChg>
      <pc:sldChg chg="modSp add">
        <pc:chgData name="Erik Axel Vollan" userId="ca3ec625-1484-4890-ae39-785783a7c55c" providerId="ADAL" clId="{8017815E-66DB-42F5-9FCA-3EC19BE502A8}" dt="2020-11-02T10:19:24.132" v="3776" actId="14100"/>
        <pc:sldMkLst>
          <pc:docMk/>
          <pc:sldMk cId="214627007" sldId="338"/>
        </pc:sldMkLst>
        <pc:spChg chg="mod">
          <ac:chgData name="Erik Axel Vollan" userId="ca3ec625-1484-4890-ae39-785783a7c55c" providerId="ADAL" clId="{8017815E-66DB-42F5-9FCA-3EC19BE502A8}" dt="2020-11-02T10:17:13.301" v="3769" actId="255"/>
          <ac:spMkLst>
            <pc:docMk/>
            <pc:sldMk cId="214627007" sldId="338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1-02T10:19:24.132" v="3776" actId="14100"/>
          <ac:spMkLst>
            <pc:docMk/>
            <pc:sldMk cId="214627007" sldId="338"/>
            <ac:spMk id="3" creationId="{00000000-0000-0000-0000-000000000000}"/>
          </ac:spMkLst>
        </pc:spChg>
      </pc:sldChg>
      <pc:sldChg chg="modSp add">
        <pc:chgData name="Erik Axel Vollan" userId="ca3ec625-1484-4890-ae39-785783a7c55c" providerId="ADAL" clId="{8017815E-66DB-42F5-9FCA-3EC19BE502A8}" dt="2020-11-02T10:20:43.141" v="3938" actId="20577"/>
        <pc:sldMkLst>
          <pc:docMk/>
          <pc:sldMk cId="3131946698" sldId="339"/>
        </pc:sldMkLst>
        <pc:spChg chg="mod">
          <ac:chgData name="Erik Axel Vollan" userId="ca3ec625-1484-4890-ae39-785783a7c55c" providerId="ADAL" clId="{8017815E-66DB-42F5-9FCA-3EC19BE502A8}" dt="2020-10-29T12:09:59.566" v="1716" actId="20577"/>
          <ac:spMkLst>
            <pc:docMk/>
            <pc:sldMk cId="3131946698" sldId="339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1-02T10:20:43.141" v="3938" actId="20577"/>
          <ac:spMkLst>
            <pc:docMk/>
            <pc:sldMk cId="3131946698" sldId="339"/>
            <ac:spMk id="3" creationId="{00000000-0000-0000-0000-000000000000}"/>
          </ac:spMkLst>
        </pc:spChg>
      </pc:sldChg>
      <pc:sldChg chg="modSp add del ord">
        <pc:chgData name="Erik Axel Vollan" userId="ca3ec625-1484-4890-ae39-785783a7c55c" providerId="ADAL" clId="{8017815E-66DB-42F5-9FCA-3EC19BE502A8}" dt="2020-10-30T13:27:31.883" v="2899" actId="2696"/>
        <pc:sldMkLst>
          <pc:docMk/>
          <pc:sldMk cId="2211924722" sldId="340"/>
        </pc:sldMkLst>
        <pc:spChg chg="mod">
          <ac:chgData name="Erik Axel Vollan" userId="ca3ec625-1484-4890-ae39-785783a7c55c" providerId="ADAL" clId="{8017815E-66DB-42F5-9FCA-3EC19BE502A8}" dt="2020-10-29T13:00:49.778" v="1800" actId="20577"/>
          <ac:spMkLst>
            <pc:docMk/>
            <pc:sldMk cId="2211924722" sldId="340"/>
            <ac:spMk id="2" creationId="{00000000-0000-0000-0000-000000000000}"/>
          </ac:spMkLst>
        </pc:spChg>
      </pc:sldChg>
      <pc:sldChg chg="modSp add">
        <pc:chgData name="Erik Axel Vollan" userId="ca3ec625-1484-4890-ae39-785783a7c55c" providerId="ADAL" clId="{8017815E-66DB-42F5-9FCA-3EC19BE502A8}" dt="2020-11-02T10:08:56.985" v="3710" actId="6549"/>
        <pc:sldMkLst>
          <pc:docMk/>
          <pc:sldMk cId="3806555895" sldId="341"/>
        </pc:sldMkLst>
        <pc:spChg chg="mod">
          <ac:chgData name="Erik Axel Vollan" userId="ca3ec625-1484-4890-ae39-785783a7c55c" providerId="ADAL" clId="{8017815E-66DB-42F5-9FCA-3EC19BE502A8}" dt="2020-10-30T12:26:25.816" v="1836" actId="20577"/>
          <ac:spMkLst>
            <pc:docMk/>
            <pc:sldMk cId="3806555895" sldId="341"/>
            <ac:spMk id="2" creationId="{6CA4A670-5514-4A7D-A49A-99CD365FDF89}"/>
          </ac:spMkLst>
        </pc:spChg>
        <pc:spChg chg="mod">
          <ac:chgData name="Erik Axel Vollan" userId="ca3ec625-1484-4890-ae39-785783a7c55c" providerId="ADAL" clId="{8017815E-66DB-42F5-9FCA-3EC19BE502A8}" dt="2020-11-02T10:08:56.985" v="3710" actId="6549"/>
          <ac:spMkLst>
            <pc:docMk/>
            <pc:sldMk cId="3806555895" sldId="341"/>
            <ac:spMk id="3" creationId="{B798F591-97AE-4A23-99ED-7399CC8F4C58}"/>
          </ac:spMkLst>
        </pc:spChg>
      </pc:sldChg>
      <pc:sldChg chg="add del">
        <pc:chgData name="Erik Axel Vollan" userId="ca3ec625-1484-4890-ae39-785783a7c55c" providerId="ADAL" clId="{8017815E-66DB-42F5-9FCA-3EC19BE502A8}" dt="2020-10-30T13:29:28.078" v="2982" actId="2696"/>
        <pc:sldMkLst>
          <pc:docMk/>
          <pc:sldMk cId="1393380621" sldId="342"/>
        </pc:sldMkLst>
      </pc:sldChg>
      <pc:sldChg chg="add del">
        <pc:chgData name="Erik Axel Vollan" userId="ca3ec625-1484-4890-ae39-785783a7c55c" providerId="ADAL" clId="{8017815E-66DB-42F5-9FCA-3EC19BE502A8}" dt="2020-10-30T12:31:54.362" v="1998"/>
        <pc:sldMkLst>
          <pc:docMk/>
          <pc:sldMk cId="2347167915" sldId="342"/>
        </pc:sldMkLst>
      </pc:sldChg>
      <pc:sldChg chg="add del">
        <pc:chgData name="Erik Axel Vollan" userId="ca3ec625-1484-4890-ae39-785783a7c55c" providerId="ADAL" clId="{8017815E-66DB-42F5-9FCA-3EC19BE502A8}" dt="2020-10-30T12:31:51.032" v="1992"/>
        <pc:sldMkLst>
          <pc:docMk/>
          <pc:sldMk cId="1393380621" sldId="343"/>
        </pc:sldMkLst>
      </pc:sldChg>
      <pc:sldChg chg="add ord">
        <pc:chgData name="Erik Axel Vollan" userId="ca3ec625-1484-4890-ae39-785783a7c55c" providerId="ADAL" clId="{8017815E-66DB-42F5-9FCA-3EC19BE502A8}" dt="2020-10-30T13:24:34.746" v="2797"/>
        <pc:sldMkLst>
          <pc:docMk/>
          <pc:sldMk cId="2347167915" sldId="343"/>
        </pc:sldMkLst>
      </pc:sldChg>
      <pc:sldChg chg="add del ord">
        <pc:chgData name="Erik Axel Vollan" userId="ca3ec625-1484-4890-ae39-785783a7c55c" providerId="ADAL" clId="{8017815E-66DB-42F5-9FCA-3EC19BE502A8}" dt="2020-10-30T13:26:52.710" v="2897" actId="2696"/>
        <pc:sldMkLst>
          <pc:docMk/>
          <pc:sldMk cId="1222092942" sldId="344"/>
        </pc:sldMkLst>
      </pc:sldChg>
      <pc:sldChg chg="modSp add">
        <pc:chgData name="Erik Axel Vollan" userId="ca3ec625-1484-4890-ae39-785783a7c55c" providerId="ADAL" clId="{8017815E-66DB-42F5-9FCA-3EC19BE502A8}" dt="2020-10-30T13:16:50.650" v="2645" actId="20577"/>
        <pc:sldMkLst>
          <pc:docMk/>
          <pc:sldMk cId="1015142081" sldId="345"/>
        </pc:sldMkLst>
        <pc:spChg chg="mod">
          <ac:chgData name="Erik Axel Vollan" userId="ca3ec625-1484-4890-ae39-785783a7c55c" providerId="ADAL" clId="{8017815E-66DB-42F5-9FCA-3EC19BE502A8}" dt="2020-10-30T13:16:50.650" v="2645" actId="20577"/>
          <ac:spMkLst>
            <pc:docMk/>
            <pc:sldMk cId="1015142081" sldId="345"/>
            <ac:spMk id="3" creationId="{041A500C-C605-4C98-9317-FC047DA45576}"/>
          </ac:spMkLst>
        </pc:spChg>
      </pc:sldChg>
      <pc:sldChg chg="modSp add">
        <pc:chgData name="Erik Axel Vollan" userId="ca3ec625-1484-4890-ae39-785783a7c55c" providerId="ADAL" clId="{8017815E-66DB-42F5-9FCA-3EC19BE502A8}" dt="2020-11-02T10:39:07.700" v="4566" actId="20577"/>
        <pc:sldMkLst>
          <pc:docMk/>
          <pc:sldMk cId="711797335" sldId="346"/>
        </pc:sldMkLst>
        <pc:spChg chg="mod">
          <ac:chgData name="Erik Axel Vollan" userId="ca3ec625-1484-4890-ae39-785783a7c55c" providerId="ADAL" clId="{8017815E-66DB-42F5-9FCA-3EC19BE502A8}" dt="2020-11-02T10:39:07.700" v="4566" actId="20577"/>
          <ac:spMkLst>
            <pc:docMk/>
            <pc:sldMk cId="711797335" sldId="346"/>
            <ac:spMk id="3" creationId="{48412D08-2CED-4B98-98F2-3FB27BCC5383}"/>
          </ac:spMkLst>
        </pc:spChg>
      </pc:sldChg>
      <pc:sldChg chg="modSp add">
        <pc:chgData name="Erik Axel Vollan" userId="ca3ec625-1484-4890-ae39-785783a7c55c" providerId="ADAL" clId="{8017815E-66DB-42F5-9FCA-3EC19BE502A8}" dt="2020-10-30T13:35:24.466" v="3230" actId="20577"/>
        <pc:sldMkLst>
          <pc:docMk/>
          <pc:sldMk cId="238458171" sldId="347"/>
        </pc:sldMkLst>
        <pc:spChg chg="mod">
          <ac:chgData name="Erik Axel Vollan" userId="ca3ec625-1484-4890-ae39-785783a7c55c" providerId="ADAL" clId="{8017815E-66DB-42F5-9FCA-3EC19BE502A8}" dt="2020-10-30T13:34:58.883" v="3175" actId="20577"/>
          <ac:spMkLst>
            <pc:docMk/>
            <pc:sldMk cId="238458171" sldId="347"/>
            <ac:spMk id="2" creationId="{00000000-0000-0000-0000-000000000000}"/>
          </ac:spMkLst>
        </pc:spChg>
        <pc:spChg chg="mod">
          <ac:chgData name="Erik Axel Vollan" userId="ca3ec625-1484-4890-ae39-785783a7c55c" providerId="ADAL" clId="{8017815E-66DB-42F5-9FCA-3EC19BE502A8}" dt="2020-10-30T13:35:24.466" v="3230" actId="20577"/>
          <ac:spMkLst>
            <pc:docMk/>
            <pc:sldMk cId="238458171" sldId="347"/>
            <ac:spMk id="3" creationId="{00000000-0000-0000-0000-000000000000}"/>
          </ac:spMkLst>
        </pc:spChg>
      </pc:sldChg>
      <pc:sldChg chg="add del">
        <pc:chgData name="Erik Axel Vollan" userId="ca3ec625-1484-4890-ae39-785783a7c55c" providerId="ADAL" clId="{8017815E-66DB-42F5-9FCA-3EC19BE502A8}" dt="2020-10-30T13:18:19.935" v="2692" actId="2696"/>
        <pc:sldMkLst>
          <pc:docMk/>
          <pc:sldMk cId="2211748547" sldId="347"/>
        </pc:sldMkLst>
      </pc:sldChg>
      <pc:sldChg chg="add del">
        <pc:chgData name="Erik Axel Vollan" userId="ca3ec625-1484-4890-ae39-785783a7c55c" providerId="ADAL" clId="{8017815E-66DB-42F5-9FCA-3EC19BE502A8}" dt="2020-10-30T13:39:48.921" v="3270" actId="2696"/>
        <pc:sldMkLst>
          <pc:docMk/>
          <pc:sldMk cId="434902365" sldId="348"/>
        </pc:sldMkLst>
      </pc:sldChg>
      <pc:sldChg chg="add">
        <pc:chgData name="Erik Axel Vollan" userId="ca3ec625-1484-4890-ae39-785783a7c55c" providerId="ADAL" clId="{8017815E-66DB-42F5-9FCA-3EC19BE502A8}" dt="2020-11-02T10:04:03.439" v="3326"/>
        <pc:sldMkLst>
          <pc:docMk/>
          <pc:sldMk cId="4016921115" sldId="348"/>
        </pc:sldMkLst>
      </pc:sldChg>
      <pc:sldMasterChg chg="modSldLayout">
        <pc:chgData name="Erik Axel Vollan" userId="ca3ec625-1484-4890-ae39-785783a7c55c" providerId="ADAL" clId="{8017815E-66DB-42F5-9FCA-3EC19BE502A8}" dt="2020-10-30T12:25:50.437" v="1827" actId="16037"/>
        <pc:sldMasterMkLst>
          <pc:docMk/>
          <pc:sldMasterMk cId="37927101" sldId="2147483648"/>
        </pc:sldMasterMkLst>
        <pc:sldLayoutChg chg="modSp">
          <pc:chgData name="Erik Axel Vollan" userId="ca3ec625-1484-4890-ae39-785783a7c55c" providerId="ADAL" clId="{8017815E-66DB-42F5-9FCA-3EC19BE502A8}" dt="2020-10-30T12:25:50.437" v="1827" actId="16037"/>
          <pc:sldLayoutMkLst>
            <pc:docMk/>
            <pc:sldMasterMk cId="37927101" sldId="2147483648"/>
            <pc:sldLayoutMk cId="3838882713" sldId="2147483651"/>
          </pc:sldLayoutMkLst>
          <pc:spChg chg="mod">
            <ac:chgData name="Erik Axel Vollan" userId="ca3ec625-1484-4890-ae39-785783a7c55c" providerId="ADAL" clId="{8017815E-66DB-42F5-9FCA-3EC19BE502A8}" dt="2020-10-30T12:25:50.437" v="1827" actId="16037"/>
            <ac:spMkLst>
              <pc:docMk/>
              <pc:sldMasterMk cId="37927101" sldId="2147483648"/>
              <pc:sldLayoutMk cId="3838882713" sldId="2147483651"/>
              <ac:spMk id="3" creationId="{00000000-0000-0000-0000-000000000000}"/>
            </ac:spMkLst>
          </pc:spChg>
        </pc:sldLayoutChg>
      </pc:sldMasterChg>
      <pc:sldMasterChg chg="add del addSldLayout delSldLayout">
        <pc:chgData name="Erik Axel Vollan" userId="ca3ec625-1484-4890-ae39-785783a7c55c" providerId="ADAL" clId="{8017815E-66DB-42F5-9FCA-3EC19BE502A8}" dt="2020-11-02T09:37:11.976" v="3293" actId="2696"/>
        <pc:sldMasterMkLst>
          <pc:docMk/>
          <pc:sldMasterMk cId="4116017050" sldId="2147483664"/>
        </pc:sldMasterMkLst>
        <pc:sldLayoutChg chg="add del">
          <pc:chgData name="Erik Axel Vollan" userId="ca3ec625-1484-4890-ae39-785783a7c55c" providerId="ADAL" clId="{8017815E-66DB-42F5-9FCA-3EC19BE502A8}" dt="2020-11-02T09:37:11.976" v="3293" actId="2696"/>
          <pc:sldLayoutMkLst>
            <pc:docMk/>
            <pc:sldMasterMk cId="4116017050" sldId="2147483664"/>
            <pc:sldLayoutMk cId="3334795743" sldId="2147483665"/>
          </pc:sldLayoutMkLst>
        </pc:sldLayoutChg>
        <pc:sldLayoutChg chg="add del">
          <pc:chgData name="Erik Axel Vollan" userId="ca3ec625-1484-4890-ae39-785783a7c55c" providerId="ADAL" clId="{8017815E-66DB-42F5-9FCA-3EC19BE502A8}" dt="2020-11-02T09:37:11.976" v="3292" actId="2696"/>
          <pc:sldLayoutMkLst>
            <pc:docMk/>
            <pc:sldMasterMk cId="4116017050" sldId="2147483664"/>
            <pc:sldLayoutMk cId="1405677841" sldId="2147483666"/>
          </pc:sldLayoutMkLst>
        </pc:sldLayoutChg>
        <pc:sldLayoutChg chg="add del">
          <pc:chgData name="Erik Axel Vollan" userId="ca3ec625-1484-4890-ae39-785783a7c55c" providerId="ADAL" clId="{8017815E-66DB-42F5-9FCA-3EC19BE502A8}" dt="2020-11-02T09:37:11.975" v="3291" actId="2696"/>
          <pc:sldLayoutMkLst>
            <pc:docMk/>
            <pc:sldMasterMk cId="4116017050" sldId="2147483664"/>
            <pc:sldLayoutMk cId="1332127034" sldId="2147483667"/>
          </pc:sldLayoutMkLst>
        </pc:sldLayoutChg>
        <pc:sldLayoutChg chg="add del">
          <pc:chgData name="Erik Axel Vollan" userId="ca3ec625-1484-4890-ae39-785783a7c55c" providerId="ADAL" clId="{8017815E-66DB-42F5-9FCA-3EC19BE502A8}" dt="2020-11-02T09:37:11.974" v="3290" actId="2696"/>
          <pc:sldLayoutMkLst>
            <pc:docMk/>
            <pc:sldMasterMk cId="4116017050" sldId="2147483664"/>
            <pc:sldLayoutMk cId="2181356363" sldId="2147483668"/>
          </pc:sldLayoutMkLst>
        </pc:sldLayoutChg>
        <pc:sldLayoutChg chg="add del">
          <pc:chgData name="Erik Axel Vollan" userId="ca3ec625-1484-4890-ae39-785783a7c55c" providerId="ADAL" clId="{8017815E-66DB-42F5-9FCA-3EC19BE502A8}" dt="2020-11-02T09:37:11.973" v="3289" actId="2696"/>
          <pc:sldLayoutMkLst>
            <pc:docMk/>
            <pc:sldMasterMk cId="4116017050" sldId="2147483664"/>
            <pc:sldLayoutMk cId="1029032749" sldId="2147483669"/>
          </pc:sldLayoutMkLst>
        </pc:sldLayoutChg>
        <pc:sldLayoutChg chg="add del">
          <pc:chgData name="Erik Axel Vollan" userId="ca3ec625-1484-4890-ae39-785783a7c55c" providerId="ADAL" clId="{8017815E-66DB-42F5-9FCA-3EC19BE502A8}" dt="2020-11-02T09:37:11.972" v="3288" actId="2696"/>
          <pc:sldLayoutMkLst>
            <pc:docMk/>
            <pc:sldMasterMk cId="4116017050" sldId="2147483664"/>
            <pc:sldLayoutMk cId="2861434010" sldId="2147483670"/>
          </pc:sldLayoutMkLst>
        </pc:sldLayoutChg>
        <pc:sldLayoutChg chg="add del">
          <pc:chgData name="Erik Axel Vollan" userId="ca3ec625-1484-4890-ae39-785783a7c55c" providerId="ADAL" clId="{8017815E-66DB-42F5-9FCA-3EC19BE502A8}" dt="2020-11-02T09:37:11.971" v="3287" actId="2696"/>
          <pc:sldLayoutMkLst>
            <pc:docMk/>
            <pc:sldMasterMk cId="4116017050" sldId="2147483664"/>
            <pc:sldLayoutMk cId="2733305734" sldId="2147483671"/>
          </pc:sldLayoutMkLst>
        </pc:sldLayoutChg>
        <pc:sldLayoutChg chg="add del">
          <pc:chgData name="Erik Axel Vollan" userId="ca3ec625-1484-4890-ae39-785783a7c55c" providerId="ADAL" clId="{8017815E-66DB-42F5-9FCA-3EC19BE502A8}" dt="2020-11-02T09:37:11.970" v="3286" actId="2696"/>
          <pc:sldLayoutMkLst>
            <pc:docMk/>
            <pc:sldMasterMk cId="4116017050" sldId="2147483664"/>
            <pc:sldLayoutMk cId="2160580972" sldId="2147483672"/>
          </pc:sldLayoutMkLst>
        </pc:sldLayoutChg>
        <pc:sldLayoutChg chg="add del">
          <pc:chgData name="Erik Axel Vollan" userId="ca3ec625-1484-4890-ae39-785783a7c55c" providerId="ADAL" clId="{8017815E-66DB-42F5-9FCA-3EC19BE502A8}" dt="2020-11-02T09:37:11.970" v="3285" actId="2696"/>
          <pc:sldLayoutMkLst>
            <pc:docMk/>
            <pc:sldMasterMk cId="4116017050" sldId="2147483664"/>
            <pc:sldLayoutMk cId="2614887241" sldId="2147483673"/>
          </pc:sldLayoutMkLst>
        </pc:sldLayoutChg>
        <pc:sldLayoutChg chg="add del">
          <pc:chgData name="Erik Axel Vollan" userId="ca3ec625-1484-4890-ae39-785783a7c55c" providerId="ADAL" clId="{8017815E-66DB-42F5-9FCA-3EC19BE502A8}" dt="2020-11-02T09:37:11.969" v="3284" actId="2696"/>
          <pc:sldLayoutMkLst>
            <pc:docMk/>
            <pc:sldMasterMk cId="4116017050" sldId="2147483664"/>
            <pc:sldLayoutMk cId="2858023250" sldId="2147483674"/>
          </pc:sldLayoutMkLst>
        </pc:sldLayoutChg>
      </pc:sldMasterChg>
    </pc:docChg>
  </pc:docChgLst>
  <pc:docChgLst>
    <pc:chgData name="Erik Axel Vollan" userId="ca3ec625-1484-4890-ae39-785783a7c55c" providerId="ADAL" clId="{A112E7B6-69C0-4204-ACF4-6D2E0EB6EBFA}"/>
    <pc:docChg chg="undo custSel addSld delSld modSld">
      <pc:chgData name="Erik Axel Vollan" userId="ca3ec625-1484-4890-ae39-785783a7c55c" providerId="ADAL" clId="{A112E7B6-69C0-4204-ACF4-6D2E0EB6EBFA}" dt="2021-04-14T12:41:16.269" v="154" actId="47"/>
      <pc:docMkLst>
        <pc:docMk/>
      </pc:docMkLst>
      <pc:sldChg chg="modSp del mod">
        <pc:chgData name="Erik Axel Vollan" userId="ca3ec625-1484-4890-ae39-785783a7c55c" providerId="ADAL" clId="{A112E7B6-69C0-4204-ACF4-6D2E0EB6EBFA}" dt="2021-04-14T12:41:16.269" v="154" actId="47"/>
        <pc:sldMkLst>
          <pc:docMk/>
          <pc:sldMk cId="37504453" sldId="257"/>
        </pc:sldMkLst>
        <pc:spChg chg="mod">
          <ac:chgData name="Erik Axel Vollan" userId="ca3ec625-1484-4890-ae39-785783a7c55c" providerId="ADAL" clId="{A112E7B6-69C0-4204-ACF4-6D2E0EB6EBFA}" dt="2021-04-12T06:46:45.854" v="89" actId="20577"/>
          <ac:spMkLst>
            <pc:docMk/>
            <pc:sldMk cId="37504453" sldId="257"/>
            <ac:spMk id="2" creationId="{90822563-55F9-AD4E-8DAC-8E6A03F67792}"/>
          </ac:spMkLst>
        </pc:spChg>
      </pc:sldChg>
      <pc:sldChg chg="modSp mod">
        <pc:chgData name="Erik Axel Vollan" userId="ca3ec625-1484-4890-ae39-785783a7c55c" providerId="ADAL" clId="{A112E7B6-69C0-4204-ACF4-6D2E0EB6EBFA}" dt="2021-04-12T06:43:15.166" v="61" actId="20577"/>
        <pc:sldMkLst>
          <pc:docMk/>
          <pc:sldMk cId="1923854258" sldId="261"/>
        </pc:sldMkLst>
        <pc:spChg chg="mod">
          <ac:chgData name="Erik Axel Vollan" userId="ca3ec625-1484-4890-ae39-785783a7c55c" providerId="ADAL" clId="{A112E7B6-69C0-4204-ACF4-6D2E0EB6EBFA}" dt="2021-04-12T06:43:15.166" v="61" actId="20577"/>
          <ac:spMkLst>
            <pc:docMk/>
            <pc:sldMk cId="1923854258" sldId="261"/>
            <ac:spMk id="4" creationId="{422C249D-A4F0-8F48-8F26-6E95ACEB67BA}"/>
          </ac:spMkLst>
        </pc:spChg>
      </pc:sldChg>
      <pc:sldChg chg="modSp mod">
        <pc:chgData name="Erik Axel Vollan" userId="ca3ec625-1484-4890-ae39-785783a7c55c" providerId="ADAL" clId="{A112E7B6-69C0-4204-ACF4-6D2E0EB6EBFA}" dt="2021-04-09T08:33:05.990" v="55" actId="20577"/>
        <pc:sldMkLst>
          <pc:docMk/>
          <pc:sldMk cId="3091859696" sldId="267"/>
        </pc:sldMkLst>
        <pc:spChg chg="mod">
          <ac:chgData name="Erik Axel Vollan" userId="ca3ec625-1484-4890-ae39-785783a7c55c" providerId="ADAL" clId="{A112E7B6-69C0-4204-ACF4-6D2E0EB6EBFA}" dt="2021-04-09T08:33:05.990" v="55" actId="20577"/>
          <ac:spMkLst>
            <pc:docMk/>
            <pc:sldMk cId="3091859696" sldId="267"/>
            <ac:spMk id="3" creationId="{00000000-0000-0000-0000-000000000000}"/>
          </ac:spMkLst>
        </pc:spChg>
      </pc:sldChg>
      <pc:sldChg chg="modSp mod">
        <pc:chgData name="Erik Axel Vollan" userId="ca3ec625-1484-4890-ae39-785783a7c55c" providerId="ADAL" clId="{A112E7B6-69C0-4204-ACF4-6D2E0EB6EBFA}" dt="2021-04-12T08:49:22.050" v="141" actId="20577"/>
        <pc:sldMkLst>
          <pc:docMk/>
          <pc:sldMk cId="1926704215" sldId="301"/>
        </pc:sldMkLst>
        <pc:spChg chg="mod">
          <ac:chgData name="Erik Axel Vollan" userId="ca3ec625-1484-4890-ae39-785783a7c55c" providerId="ADAL" clId="{A112E7B6-69C0-4204-ACF4-6D2E0EB6EBFA}" dt="2021-04-09T08:32:03.644" v="23" actId="20577"/>
          <ac:spMkLst>
            <pc:docMk/>
            <pc:sldMk cId="1926704215" sldId="301"/>
            <ac:spMk id="7" creationId="{D9336E63-587D-B548-9FEA-B38E101F5A65}"/>
          </ac:spMkLst>
        </pc:spChg>
        <pc:spChg chg="mod">
          <ac:chgData name="Erik Axel Vollan" userId="ca3ec625-1484-4890-ae39-785783a7c55c" providerId="ADAL" clId="{A112E7B6-69C0-4204-ACF4-6D2E0EB6EBFA}" dt="2021-04-12T08:49:22.050" v="141" actId="20577"/>
          <ac:spMkLst>
            <pc:docMk/>
            <pc:sldMk cId="1926704215" sldId="301"/>
            <ac:spMk id="8" creationId="{3FF9976D-501C-9849-BA5D-75BBB0C92787}"/>
          </ac:spMkLst>
        </pc:spChg>
      </pc:sldChg>
      <pc:sldChg chg="modSp mod">
        <pc:chgData name="Erik Axel Vollan" userId="ca3ec625-1484-4890-ae39-785783a7c55c" providerId="ADAL" clId="{A112E7B6-69C0-4204-ACF4-6D2E0EB6EBFA}" dt="2021-04-09T08:32:31.071" v="49" actId="20577"/>
        <pc:sldMkLst>
          <pc:docMk/>
          <pc:sldMk cId="980959139" sldId="322"/>
        </pc:sldMkLst>
        <pc:spChg chg="mod">
          <ac:chgData name="Erik Axel Vollan" userId="ca3ec625-1484-4890-ae39-785783a7c55c" providerId="ADAL" clId="{A112E7B6-69C0-4204-ACF4-6D2E0EB6EBFA}" dt="2021-04-09T08:32:31.071" v="49" actId="20577"/>
          <ac:spMkLst>
            <pc:docMk/>
            <pc:sldMk cId="980959139" sldId="322"/>
            <ac:spMk id="3" creationId="{00000000-0000-0000-0000-000000000000}"/>
          </ac:spMkLst>
        </pc:spChg>
      </pc:sldChg>
      <pc:sldChg chg="modAnim">
        <pc:chgData name="Erik Axel Vollan" userId="ca3ec625-1484-4890-ae39-785783a7c55c" providerId="ADAL" clId="{A112E7B6-69C0-4204-ACF4-6D2E0EB6EBFA}" dt="2021-04-12T08:25:09.100" v="92"/>
        <pc:sldMkLst>
          <pc:docMk/>
          <pc:sldMk cId="3358094903" sldId="333"/>
        </pc:sldMkLst>
      </pc:sldChg>
      <pc:sldChg chg="del">
        <pc:chgData name="Erik Axel Vollan" userId="ca3ec625-1484-4890-ae39-785783a7c55c" providerId="ADAL" clId="{A112E7B6-69C0-4204-ACF4-6D2E0EB6EBFA}" dt="2021-04-12T06:45:07.761" v="62" actId="47"/>
        <pc:sldMkLst>
          <pc:docMk/>
          <pc:sldMk cId="4016921115" sldId="348"/>
        </pc:sldMkLst>
      </pc:sldChg>
      <pc:sldChg chg="addSp delSp modSp add mod">
        <pc:chgData name="Erik Axel Vollan" userId="ca3ec625-1484-4890-ae39-785783a7c55c" providerId="ADAL" clId="{A112E7B6-69C0-4204-ACF4-6D2E0EB6EBFA}" dt="2021-04-14T12:41:10.201" v="153"/>
        <pc:sldMkLst>
          <pc:docMk/>
          <pc:sldMk cId="2651130207" sldId="351"/>
        </pc:sldMkLst>
        <pc:spChg chg="mod">
          <ac:chgData name="Erik Axel Vollan" userId="ca3ec625-1484-4890-ae39-785783a7c55c" providerId="ADAL" clId="{A112E7B6-69C0-4204-ACF4-6D2E0EB6EBFA}" dt="2021-04-14T12:33:14.117" v="143"/>
          <ac:spMkLst>
            <pc:docMk/>
            <pc:sldMk cId="2651130207" sldId="351"/>
            <ac:spMk id="2" creationId="{90822563-55F9-AD4E-8DAC-8E6A03F67792}"/>
          </ac:spMkLst>
        </pc:spChg>
        <pc:spChg chg="mod">
          <ac:chgData name="Erik Axel Vollan" userId="ca3ec625-1484-4890-ae39-785783a7c55c" providerId="ADAL" clId="{A112E7B6-69C0-4204-ACF4-6D2E0EB6EBFA}" dt="2021-04-14T12:34:13.364" v="146" actId="14100"/>
          <ac:spMkLst>
            <pc:docMk/>
            <pc:sldMk cId="2651130207" sldId="351"/>
            <ac:spMk id="8" creationId="{5FC8610B-5190-AD4A-BF82-061B42D90A53}"/>
          </ac:spMkLst>
        </pc:spChg>
        <pc:picChg chg="del">
          <ac:chgData name="Erik Axel Vollan" userId="ca3ec625-1484-4890-ae39-785783a7c55c" providerId="ADAL" clId="{A112E7B6-69C0-4204-ACF4-6D2E0EB6EBFA}" dt="2021-04-14T12:40:48.989" v="152" actId="478"/>
          <ac:picMkLst>
            <pc:docMk/>
            <pc:sldMk cId="2651130207" sldId="351"/>
            <ac:picMk id="3" creationId="{1E349D01-B755-4C46-AD22-621EADE74A9E}"/>
          </ac:picMkLst>
        </pc:picChg>
        <pc:picChg chg="del">
          <ac:chgData name="Erik Axel Vollan" userId="ca3ec625-1484-4890-ae39-785783a7c55c" providerId="ADAL" clId="{A112E7B6-69C0-4204-ACF4-6D2E0EB6EBFA}" dt="2021-04-14T12:40:31.682" v="150" actId="478"/>
          <ac:picMkLst>
            <pc:docMk/>
            <pc:sldMk cId="2651130207" sldId="351"/>
            <ac:picMk id="4" creationId="{D1242491-9C03-B643-9F84-0E3A255C4926}"/>
          </ac:picMkLst>
        </pc:picChg>
        <pc:picChg chg="add mod">
          <ac:chgData name="Erik Axel Vollan" userId="ca3ec625-1484-4890-ae39-785783a7c55c" providerId="ADAL" clId="{A112E7B6-69C0-4204-ACF4-6D2E0EB6EBFA}" dt="2021-04-14T12:40:45.206" v="151"/>
          <ac:picMkLst>
            <pc:docMk/>
            <pc:sldMk cId="2651130207" sldId="351"/>
            <ac:picMk id="10" creationId="{0452F2D7-47F6-476B-9EAA-3A33A9BB0834}"/>
          </ac:picMkLst>
        </pc:picChg>
        <pc:picChg chg="add mod">
          <ac:chgData name="Erik Axel Vollan" userId="ca3ec625-1484-4890-ae39-785783a7c55c" providerId="ADAL" clId="{A112E7B6-69C0-4204-ACF4-6D2E0EB6EBFA}" dt="2021-04-14T12:41:10.201" v="153"/>
          <ac:picMkLst>
            <pc:docMk/>
            <pc:sldMk cId="2651130207" sldId="351"/>
            <ac:picMk id="11" creationId="{013F8715-9CF0-41EA-8054-8BB3F045EB2D}"/>
          </ac:picMkLst>
        </pc:picChg>
        <pc:picChg chg="add del mod">
          <ac:chgData name="Erik Axel Vollan" userId="ca3ec625-1484-4890-ae39-785783a7c55c" providerId="ADAL" clId="{A112E7B6-69C0-4204-ACF4-6D2E0EB6EBFA}" dt="2021-04-14T12:40:28.351" v="149" actId="478"/>
          <ac:picMkLst>
            <pc:docMk/>
            <pc:sldMk cId="2651130207" sldId="351"/>
            <ac:picMk id="1026" creationId="{3C436532-6D46-4838-8F5A-6DC4397E0FDC}"/>
          </ac:picMkLst>
        </pc:picChg>
      </pc:sldChg>
    </pc:docChg>
  </pc:docChgLst>
  <pc:docChgLst>
    <pc:chgData name="Erik Axel Vollan" userId="ca3ec625-1484-4890-ae39-785783a7c55c" providerId="ADAL" clId="{B97AE701-B4D6-4406-955F-42097C1C4A88}"/>
    <pc:docChg chg="addSld modSld">
      <pc:chgData name="Erik Axel Vollan" userId="ca3ec625-1484-4890-ae39-785783a7c55c" providerId="ADAL" clId="{B97AE701-B4D6-4406-955F-42097C1C4A88}" dt="2020-11-02T11:14:37.087" v="504" actId="6549"/>
      <pc:docMkLst>
        <pc:docMk/>
      </pc:docMkLst>
      <pc:sldChg chg="modSp">
        <pc:chgData name="Erik Axel Vollan" userId="ca3ec625-1484-4890-ae39-785783a7c55c" providerId="ADAL" clId="{B97AE701-B4D6-4406-955F-42097C1C4A88}" dt="2020-11-02T11:12:37.829" v="444" actId="20577"/>
        <pc:sldMkLst>
          <pc:docMk/>
          <pc:sldMk cId="2894098430" sldId="264"/>
        </pc:sldMkLst>
        <pc:spChg chg="mod">
          <ac:chgData name="Erik Axel Vollan" userId="ca3ec625-1484-4890-ae39-785783a7c55c" providerId="ADAL" clId="{B97AE701-B4D6-4406-955F-42097C1C4A88}" dt="2020-11-02T11:12:37.829" v="444" actId="20577"/>
          <ac:spMkLst>
            <pc:docMk/>
            <pc:sldMk cId="2894098430" sldId="264"/>
            <ac:spMk id="6" creationId="{54520105-C5FC-C741-B5D1-5AEBE257EF99}"/>
          </ac:spMkLst>
        </pc:spChg>
      </pc:sldChg>
      <pc:sldChg chg="modSp add">
        <pc:chgData name="Erik Axel Vollan" userId="ca3ec625-1484-4890-ae39-785783a7c55c" providerId="ADAL" clId="{B97AE701-B4D6-4406-955F-42097C1C4A88}" dt="2020-11-02T11:08:00.618" v="247" actId="6549"/>
        <pc:sldMkLst>
          <pc:docMk/>
          <pc:sldMk cId="4118875443" sldId="349"/>
        </pc:sldMkLst>
        <pc:spChg chg="mod">
          <ac:chgData name="Erik Axel Vollan" userId="ca3ec625-1484-4890-ae39-785783a7c55c" providerId="ADAL" clId="{B97AE701-B4D6-4406-955F-42097C1C4A88}" dt="2020-11-02T11:05:54.352" v="22" actId="255"/>
          <ac:spMkLst>
            <pc:docMk/>
            <pc:sldMk cId="4118875443" sldId="349"/>
            <ac:spMk id="2" creationId="{21427006-19B5-419B-B261-49E3D6E0A949}"/>
          </ac:spMkLst>
        </pc:spChg>
        <pc:spChg chg="mod">
          <ac:chgData name="Erik Axel Vollan" userId="ca3ec625-1484-4890-ae39-785783a7c55c" providerId="ADAL" clId="{B97AE701-B4D6-4406-955F-42097C1C4A88}" dt="2020-11-02T11:08:00.618" v="247" actId="6549"/>
          <ac:spMkLst>
            <pc:docMk/>
            <pc:sldMk cId="4118875443" sldId="349"/>
            <ac:spMk id="3" creationId="{F3DB8CC7-F061-4F0D-BDB6-E36A029993C1}"/>
          </ac:spMkLst>
        </pc:spChg>
      </pc:sldChg>
      <pc:sldChg chg="modSp add">
        <pc:chgData name="Erik Axel Vollan" userId="ca3ec625-1484-4890-ae39-785783a7c55c" providerId="ADAL" clId="{B97AE701-B4D6-4406-955F-42097C1C4A88}" dt="2020-11-02T11:14:37.087" v="504" actId="6549"/>
        <pc:sldMkLst>
          <pc:docMk/>
          <pc:sldMk cId="1685196783" sldId="350"/>
        </pc:sldMkLst>
        <pc:spChg chg="mod">
          <ac:chgData name="Erik Axel Vollan" userId="ca3ec625-1484-4890-ae39-785783a7c55c" providerId="ADAL" clId="{B97AE701-B4D6-4406-955F-42097C1C4A88}" dt="2020-11-02T11:08:34.776" v="276" actId="20577"/>
          <ac:spMkLst>
            <pc:docMk/>
            <pc:sldMk cId="1685196783" sldId="350"/>
            <ac:spMk id="2" creationId="{0D59C183-32BA-467D-B7F3-5B5525BF1959}"/>
          </ac:spMkLst>
        </pc:spChg>
        <pc:spChg chg="mod">
          <ac:chgData name="Erik Axel Vollan" userId="ca3ec625-1484-4890-ae39-785783a7c55c" providerId="ADAL" clId="{B97AE701-B4D6-4406-955F-42097C1C4A88}" dt="2020-11-02T11:14:37.087" v="504" actId="6549"/>
          <ac:spMkLst>
            <pc:docMk/>
            <pc:sldMk cId="1685196783" sldId="350"/>
            <ac:spMk id="3" creationId="{7AC644A8-5E37-49A0-8CBA-0464CD751531}"/>
          </ac:spMkLst>
        </pc:spChg>
      </pc:sldChg>
    </pc:docChg>
  </pc:docChgLst>
  <pc:docChgLst>
    <pc:chgData name="Erik Axel Vollan" userId="ca3ec625-1484-4890-ae39-785783a7c55c" providerId="ADAL" clId="{B167F52D-014A-4DFB-A2E7-9E385CE553A6}"/>
    <pc:docChg chg="undo custSel addSld delSld modSld">
      <pc:chgData name="Erik Axel Vollan" userId="ca3ec625-1484-4890-ae39-785783a7c55c" providerId="ADAL" clId="{B167F52D-014A-4DFB-A2E7-9E385CE553A6}" dt="2021-06-15T07:11:16.933" v="291"/>
      <pc:docMkLst>
        <pc:docMk/>
      </pc:docMkLst>
      <pc:sldChg chg="del modTransition">
        <pc:chgData name="Erik Axel Vollan" userId="ca3ec625-1484-4890-ae39-785783a7c55c" providerId="ADAL" clId="{B167F52D-014A-4DFB-A2E7-9E385CE553A6}" dt="2021-06-15T06:30:00.209" v="194" actId="47"/>
        <pc:sldMkLst>
          <pc:docMk/>
          <pc:sldMk cId="3831490455" sldId="259"/>
        </pc:sldMkLst>
      </pc:sldChg>
      <pc:sldChg chg="del">
        <pc:chgData name="Erik Axel Vollan" userId="ca3ec625-1484-4890-ae39-785783a7c55c" providerId="ADAL" clId="{B167F52D-014A-4DFB-A2E7-9E385CE553A6}" dt="2021-06-14T06:24:03.466" v="56" actId="47"/>
        <pc:sldMkLst>
          <pc:docMk/>
          <pc:sldMk cId="1923854258" sldId="261"/>
        </pc:sldMkLst>
      </pc:sldChg>
      <pc:sldChg chg="del">
        <pc:chgData name="Erik Axel Vollan" userId="ca3ec625-1484-4890-ae39-785783a7c55c" providerId="ADAL" clId="{B167F52D-014A-4DFB-A2E7-9E385CE553A6}" dt="2021-06-15T06:59:28.074" v="276" actId="47"/>
        <pc:sldMkLst>
          <pc:docMk/>
          <pc:sldMk cId="2894098430" sldId="264"/>
        </pc:sldMkLst>
      </pc:sldChg>
      <pc:sldChg chg="del modTransition">
        <pc:chgData name="Erik Axel Vollan" userId="ca3ec625-1484-4890-ae39-785783a7c55c" providerId="ADAL" clId="{B167F52D-014A-4DFB-A2E7-9E385CE553A6}" dt="2021-06-15T07:10:17.475" v="282" actId="47"/>
        <pc:sldMkLst>
          <pc:docMk/>
          <pc:sldMk cId="3091859696" sldId="267"/>
        </pc:sldMkLst>
      </pc:sldChg>
      <pc:sldChg chg="del modTransition">
        <pc:chgData name="Erik Axel Vollan" userId="ca3ec625-1484-4890-ae39-785783a7c55c" providerId="ADAL" clId="{B167F52D-014A-4DFB-A2E7-9E385CE553A6}" dt="2021-06-15T07:10:19.946" v="284" actId="47"/>
        <pc:sldMkLst>
          <pc:docMk/>
          <pc:sldMk cId="1094463079" sldId="268"/>
        </pc:sldMkLst>
      </pc:sldChg>
      <pc:sldChg chg="del modTransition">
        <pc:chgData name="Erik Axel Vollan" userId="ca3ec625-1484-4890-ae39-785783a7c55c" providerId="ADAL" clId="{B167F52D-014A-4DFB-A2E7-9E385CE553A6}" dt="2021-06-15T07:10:15.213" v="281" actId="47"/>
        <pc:sldMkLst>
          <pc:docMk/>
          <pc:sldMk cId="4250263090" sldId="274"/>
        </pc:sldMkLst>
      </pc:sldChg>
      <pc:sldChg chg="modSp mod">
        <pc:chgData name="Erik Axel Vollan" userId="ca3ec625-1484-4890-ae39-785783a7c55c" providerId="ADAL" clId="{B167F52D-014A-4DFB-A2E7-9E385CE553A6}" dt="2021-06-15T06:49:02.926" v="202" actId="20577"/>
        <pc:sldMkLst>
          <pc:docMk/>
          <pc:sldMk cId="107541718" sldId="277"/>
        </pc:sldMkLst>
        <pc:spChg chg="mod">
          <ac:chgData name="Erik Axel Vollan" userId="ca3ec625-1484-4890-ae39-785783a7c55c" providerId="ADAL" clId="{B167F52D-014A-4DFB-A2E7-9E385CE553A6}" dt="2021-06-15T06:49:02.926" v="202" actId="20577"/>
          <ac:spMkLst>
            <pc:docMk/>
            <pc:sldMk cId="107541718" sldId="277"/>
            <ac:spMk id="3" creationId="{00000000-0000-0000-0000-000000000000}"/>
          </ac:spMkLst>
        </pc:spChg>
      </pc:sldChg>
      <pc:sldChg chg="del">
        <pc:chgData name="Erik Axel Vollan" userId="ca3ec625-1484-4890-ae39-785783a7c55c" providerId="ADAL" clId="{B167F52D-014A-4DFB-A2E7-9E385CE553A6}" dt="2021-06-15T06:31:28.645" v="197" actId="47"/>
        <pc:sldMkLst>
          <pc:docMk/>
          <pc:sldMk cId="975956281" sldId="287"/>
        </pc:sldMkLst>
      </pc:sldChg>
      <pc:sldChg chg="modTransition">
        <pc:chgData name="Erik Axel Vollan" userId="ca3ec625-1484-4890-ae39-785783a7c55c" providerId="ADAL" clId="{B167F52D-014A-4DFB-A2E7-9E385CE553A6}" dt="2021-06-14T13:26:44.871" v="190"/>
        <pc:sldMkLst>
          <pc:docMk/>
          <pc:sldMk cId="1963848985" sldId="293"/>
        </pc:sldMkLst>
      </pc:sldChg>
      <pc:sldChg chg="modSp add del mod">
        <pc:chgData name="Erik Axel Vollan" userId="ca3ec625-1484-4890-ae39-785783a7c55c" providerId="ADAL" clId="{B167F52D-014A-4DFB-A2E7-9E385CE553A6}" dt="2021-06-15T06:59:20.500" v="275" actId="20577"/>
        <pc:sldMkLst>
          <pc:docMk/>
          <pc:sldMk cId="1926704215" sldId="301"/>
        </pc:sldMkLst>
        <pc:spChg chg="mod">
          <ac:chgData name="Erik Axel Vollan" userId="ca3ec625-1484-4890-ae39-785783a7c55c" providerId="ADAL" clId="{B167F52D-014A-4DFB-A2E7-9E385CE553A6}" dt="2021-06-15T06:58:51.472" v="266" actId="20577"/>
          <ac:spMkLst>
            <pc:docMk/>
            <pc:sldMk cId="1926704215" sldId="301"/>
            <ac:spMk id="6" creationId="{19B8887E-22B3-A744-B87A-9135D720781D}"/>
          </ac:spMkLst>
        </pc:spChg>
        <pc:spChg chg="mod">
          <ac:chgData name="Erik Axel Vollan" userId="ca3ec625-1484-4890-ae39-785783a7c55c" providerId="ADAL" clId="{B167F52D-014A-4DFB-A2E7-9E385CE553A6}" dt="2021-06-15T06:59:04.294" v="272" actId="20577"/>
          <ac:spMkLst>
            <pc:docMk/>
            <pc:sldMk cId="1926704215" sldId="301"/>
            <ac:spMk id="7" creationId="{D9336E63-587D-B548-9FEA-B38E101F5A65}"/>
          </ac:spMkLst>
        </pc:spChg>
        <pc:spChg chg="mod">
          <ac:chgData name="Erik Axel Vollan" userId="ca3ec625-1484-4890-ae39-785783a7c55c" providerId="ADAL" clId="{B167F52D-014A-4DFB-A2E7-9E385CE553A6}" dt="2021-06-15T06:59:20.500" v="275" actId="20577"/>
          <ac:spMkLst>
            <pc:docMk/>
            <pc:sldMk cId="1926704215" sldId="301"/>
            <ac:spMk id="8" creationId="{3FF9976D-501C-9849-BA5D-75BBB0C92787}"/>
          </ac:spMkLst>
        </pc:spChg>
      </pc:sldChg>
      <pc:sldChg chg="modTransition modAnim">
        <pc:chgData name="Erik Axel Vollan" userId="ca3ec625-1484-4890-ae39-785783a7c55c" providerId="ADAL" clId="{B167F52D-014A-4DFB-A2E7-9E385CE553A6}" dt="2021-06-15T07:09:18.102" v="280"/>
        <pc:sldMkLst>
          <pc:docMk/>
          <pc:sldMk cId="957260527" sldId="302"/>
        </pc:sldMkLst>
      </pc:sldChg>
      <pc:sldChg chg="del modTransition">
        <pc:chgData name="Erik Axel Vollan" userId="ca3ec625-1484-4890-ae39-785783a7c55c" providerId="ADAL" clId="{B167F52D-014A-4DFB-A2E7-9E385CE553A6}" dt="2021-06-15T06:30:20.339" v="196" actId="47"/>
        <pc:sldMkLst>
          <pc:docMk/>
          <pc:sldMk cId="4136998739" sldId="324"/>
        </pc:sldMkLst>
      </pc:sldChg>
      <pc:sldChg chg="del modTransition">
        <pc:chgData name="Erik Axel Vollan" userId="ca3ec625-1484-4890-ae39-785783a7c55c" providerId="ADAL" clId="{B167F52D-014A-4DFB-A2E7-9E385CE553A6}" dt="2021-06-15T07:10:31.106" v="285" actId="47"/>
        <pc:sldMkLst>
          <pc:docMk/>
          <pc:sldMk cId="236382390" sldId="325"/>
        </pc:sldMkLst>
      </pc:sldChg>
      <pc:sldChg chg="modTransition">
        <pc:chgData name="Erik Axel Vollan" userId="ca3ec625-1484-4890-ae39-785783a7c55c" providerId="ADAL" clId="{B167F52D-014A-4DFB-A2E7-9E385CE553A6}" dt="2021-06-14T13:26:47.336" v="191"/>
        <pc:sldMkLst>
          <pc:docMk/>
          <pc:sldMk cId="668082467" sldId="327"/>
        </pc:sldMkLst>
      </pc:sldChg>
      <pc:sldChg chg="del modTransition">
        <pc:chgData name="Erik Axel Vollan" userId="ca3ec625-1484-4890-ae39-785783a7c55c" providerId="ADAL" clId="{B167F52D-014A-4DFB-A2E7-9E385CE553A6}" dt="2021-06-15T06:30:03.186" v="195" actId="47"/>
        <pc:sldMkLst>
          <pc:docMk/>
          <pc:sldMk cId="3317493065" sldId="332"/>
        </pc:sldMkLst>
      </pc:sldChg>
      <pc:sldChg chg="modTransition">
        <pc:chgData name="Erik Axel Vollan" userId="ca3ec625-1484-4890-ae39-785783a7c55c" providerId="ADAL" clId="{B167F52D-014A-4DFB-A2E7-9E385CE553A6}" dt="2021-06-14T12:55:03.043" v="65"/>
        <pc:sldMkLst>
          <pc:docMk/>
          <pc:sldMk cId="711608073" sldId="337"/>
        </pc:sldMkLst>
      </pc:sldChg>
      <pc:sldChg chg="modAnim">
        <pc:chgData name="Erik Axel Vollan" userId="ca3ec625-1484-4890-ae39-785783a7c55c" providerId="ADAL" clId="{B167F52D-014A-4DFB-A2E7-9E385CE553A6}" dt="2021-06-14T13:24:49.464" v="187"/>
        <pc:sldMkLst>
          <pc:docMk/>
          <pc:sldMk cId="214627007" sldId="338"/>
        </pc:sldMkLst>
      </pc:sldChg>
      <pc:sldChg chg="modSp modAnim">
        <pc:chgData name="Erik Axel Vollan" userId="ca3ec625-1484-4890-ae39-785783a7c55c" providerId="ADAL" clId="{B167F52D-014A-4DFB-A2E7-9E385CE553A6}" dt="2021-06-15T07:11:16.933" v="291"/>
        <pc:sldMkLst>
          <pc:docMk/>
          <pc:sldMk cId="3131946698" sldId="339"/>
        </pc:sldMkLst>
        <pc:spChg chg="mod">
          <ac:chgData name="Erik Axel Vollan" userId="ca3ec625-1484-4890-ae39-785783a7c55c" providerId="ADAL" clId="{B167F52D-014A-4DFB-A2E7-9E385CE553A6}" dt="2021-06-14T12:55:21.340" v="66" actId="20577"/>
          <ac:spMkLst>
            <pc:docMk/>
            <pc:sldMk cId="3131946698" sldId="339"/>
            <ac:spMk id="3" creationId="{00000000-0000-0000-0000-000000000000}"/>
          </ac:spMkLst>
        </pc:spChg>
      </pc:sldChg>
      <pc:sldChg chg="del modTransition">
        <pc:chgData name="Erik Axel Vollan" userId="ca3ec625-1484-4890-ae39-785783a7c55c" providerId="ADAL" clId="{B167F52D-014A-4DFB-A2E7-9E385CE553A6}" dt="2021-06-15T06:29:54.433" v="193" actId="47"/>
        <pc:sldMkLst>
          <pc:docMk/>
          <pc:sldMk cId="3806555895" sldId="341"/>
        </pc:sldMkLst>
      </pc:sldChg>
      <pc:sldChg chg="del modTransition">
        <pc:chgData name="Erik Axel Vollan" userId="ca3ec625-1484-4890-ae39-785783a7c55c" providerId="ADAL" clId="{B167F52D-014A-4DFB-A2E7-9E385CE553A6}" dt="2021-06-15T07:10:18.562" v="283" actId="47"/>
        <pc:sldMkLst>
          <pc:docMk/>
          <pc:sldMk cId="2347167915" sldId="343"/>
        </pc:sldMkLst>
      </pc:sldChg>
      <pc:sldChg chg="del">
        <pc:chgData name="Erik Axel Vollan" userId="ca3ec625-1484-4890-ae39-785783a7c55c" providerId="ADAL" clId="{B167F52D-014A-4DFB-A2E7-9E385CE553A6}" dt="2021-06-14T06:24:01.481" v="55" actId="47"/>
        <pc:sldMkLst>
          <pc:docMk/>
          <pc:sldMk cId="238458171" sldId="347"/>
        </pc:sldMkLst>
      </pc:sldChg>
      <pc:sldChg chg="modSp del mod modTransition">
        <pc:chgData name="Erik Axel Vollan" userId="ca3ec625-1484-4890-ae39-785783a7c55c" providerId="ADAL" clId="{B167F52D-014A-4DFB-A2E7-9E385CE553A6}" dt="2021-06-15T07:10:42.101" v="286" actId="47"/>
        <pc:sldMkLst>
          <pc:docMk/>
          <pc:sldMk cId="4118875443" sldId="349"/>
        </pc:sldMkLst>
        <pc:spChg chg="mod">
          <ac:chgData name="Erik Axel Vollan" userId="ca3ec625-1484-4890-ae39-785783a7c55c" providerId="ADAL" clId="{B167F52D-014A-4DFB-A2E7-9E385CE553A6}" dt="2021-06-15T06:49:50.407" v="221" actId="5793"/>
          <ac:spMkLst>
            <pc:docMk/>
            <pc:sldMk cId="4118875443" sldId="349"/>
            <ac:spMk id="3" creationId="{F3DB8CC7-F061-4F0D-BDB6-E36A029993C1}"/>
          </ac:spMkLst>
        </pc:spChg>
      </pc:sldChg>
      <pc:sldChg chg="del">
        <pc:chgData name="Erik Axel Vollan" userId="ca3ec625-1484-4890-ae39-785783a7c55c" providerId="ADAL" clId="{B167F52D-014A-4DFB-A2E7-9E385CE553A6}" dt="2021-06-14T06:24:08.142" v="58" actId="47"/>
        <pc:sldMkLst>
          <pc:docMk/>
          <pc:sldMk cId="1685196783" sldId="350"/>
        </pc:sldMkLst>
      </pc:sldChg>
      <pc:sldChg chg="del">
        <pc:chgData name="Erik Axel Vollan" userId="ca3ec625-1484-4890-ae39-785783a7c55c" providerId="ADAL" clId="{B167F52D-014A-4DFB-A2E7-9E385CE553A6}" dt="2021-06-14T06:24:04.895" v="57" actId="47"/>
        <pc:sldMkLst>
          <pc:docMk/>
          <pc:sldMk cId="2651130207" sldId="351"/>
        </pc:sldMkLst>
      </pc:sldChg>
      <pc:sldMasterChg chg="delSldLayout">
        <pc:chgData name="Erik Axel Vollan" userId="ca3ec625-1484-4890-ae39-785783a7c55c" providerId="ADAL" clId="{B167F52D-014A-4DFB-A2E7-9E385CE553A6}" dt="2021-06-15T07:10:18.562" v="283" actId="47"/>
        <pc:sldMasterMkLst>
          <pc:docMk/>
          <pc:sldMasterMk cId="37927101" sldId="2147483648"/>
        </pc:sldMasterMkLst>
        <pc:sldLayoutChg chg="del">
          <pc:chgData name="Erik Axel Vollan" userId="ca3ec625-1484-4890-ae39-785783a7c55c" providerId="ADAL" clId="{B167F52D-014A-4DFB-A2E7-9E385CE553A6}" dt="2021-06-15T07:10:18.562" v="283" actId="47"/>
          <pc:sldLayoutMkLst>
            <pc:docMk/>
            <pc:sldMasterMk cId="37927101" sldId="2147483648"/>
            <pc:sldLayoutMk cId="1235619061" sldId="2147483662"/>
          </pc:sldLayoutMkLst>
        </pc:sldLayoutChg>
        <pc:sldLayoutChg chg="del">
          <pc:chgData name="Erik Axel Vollan" userId="ca3ec625-1484-4890-ae39-785783a7c55c" providerId="ADAL" clId="{B167F52D-014A-4DFB-A2E7-9E385CE553A6}" dt="2021-06-15T06:29:49.645" v="192" actId="47"/>
          <pc:sldLayoutMkLst>
            <pc:docMk/>
            <pc:sldMasterMk cId="37927101" sldId="2147483648"/>
            <pc:sldLayoutMk cId="876467421" sldId="2147483663"/>
          </pc:sldLayoutMkLst>
        </pc:sldLayoutChg>
        <pc:sldLayoutChg chg="del">
          <pc:chgData name="Erik Axel Vollan" userId="ca3ec625-1484-4890-ae39-785783a7c55c" providerId="ADAL" clId="{B167F52D-014A-4DFB-A2E7-9E385CE553A6}" dt="2021-06-14T06:24:04.895" v="57" actId="47"/>
          <pc:sldLayoutMkLst>
            <pc:docMk/>
            <pc:sldMasterMk cId="37927101" sldId="2147483648"/>
            <pc:sldLayoutMk cId="2919917344" sldId="2147483675"/>
          </pc:sldLayoutMkLst>
        </pc:sldLayoutChg>
      </pc:sldMasterChg>
      <pc:sldMasterChg chg="delSldLayout">
        <pc:chgData name="Erik Axel Vollan" userId="ca3ec625-1484-4890-ae39-785783a7c55c" providerId="ADAL" clId="{B167F52D-014A-4DFB-A2E7-9E385CE553A6}" dt="2021-06-15T06:59:28.074" v="276" actId="47"/>
        <pc:sldMasterMkLst>
          <pc:docMk/>
          <pc:sldMasterMk cId="4116017050" sldId="2147483664"/>
        </pc:sldMasterMkLst>
        <pc:sldLayoutChg chg="del">
          <pc:chgData name="Erik Axel Vollan" userId="ca3ec625-1484-4890-ae39-785783a7c55c" providerId="ADAL" clId="{B167F52D-014A-4DFB-A2E7-9E385CE553A6}" dt="2021-06-15T06:59:28.074" v="276" actId="47"/>
          <pc:sldLayoutMkLst>
            <pc:docMk/>
            <pc:sldMasterMk cId="4116017050" sldId="2147483664"/>
            <pc:sldLayoutMk cId="2858023250" sldId="2147483674"/>
          </pc:sldLayoutMkLst>
        </pc:sldLayoutChg>
      </pc:sldMasterChg>
    </pc:docChg>
  </pc:docChgLst>
  <pc:docChgLst>
    <pc:chgData name="Erik Axel Vollan" userId="ca3ec625-1484-4890-ae39-785783a7c55c" providerId="ADAL" clId="{A9D83E5C-AD44-43A1-991B-6C9FA3E77D87}"/>
    <pc:docChg chg="custSel delSld modSld">
      <pc:chgData name="Erik Axel Vollan" userId="ca3ec625-1484-4890-ae39-785783a7c55c" providerId="ADAL" clId="{A9D83E5C-AD44-43A1-991B-6C9FA3E77D87}" dt="2020-05-11T09:03:16.417" v="314" actId="1076"/>
      <pc:docMkLst>
        <pc:docMk/>
      </pc:docMkLst>
      <pc:sldChg chg="modSp">
        <pc:chgData name="Erik Axel Vollan" userId="ca3ec625-1484-4890-ae39-785783a7c55c" providerId="ADAL" clId="{A9D83E5C-AD44-43A1-991B-6C9FA3E77D87}" dt="2020-05-11T08:11:43.809" v="74" actId="20577"/>
        <pc:sldMkLst>
          <pc:docMk/>
          <pc:sldMk cId="2968440986" sldId="257"/>
        </pc:sldMkLst>
        <pc:spChg chg="mod">
          <ac:chgData name="Erik Axel Vollan" userId="ca3ec625-1484-4890-ae39-785783a7c55c" providerId="ADAL" clId="{A9D83E5C-AD44-43A1-991B-6C9FA3E77D87}" dt="2020-05-11T08:11:43.809" v="74" actId="20577"/>
          <ac:spMkLst>
            <pc:docMk/>
            <pc:sldMk cId="2968440986" sldId="257"/>
            <ac:spMk id="3" creationId="{00000000-0000-0000-0000-000000000000}"/>
          </ac:spMkLst>
        </pc:spChg>
      </pc:sldChg>
      <pc:sldChg chg="modSp modAnim">
        <pc:chgData name="Erik Axel Vollan" userId="ca3ec625-1484-4890-ae39-785783a7c55c" providerId="ADAL" clId="{A9D83E5C-AD44-43A1-991B-6C9FA3E77D87}" dt="2020-05-11T08:50:10.027" v="262" actId="20577"/>
        <pc:sldMkLst>
          <pc:docMk/>
          <pc:sldMk cId="3091859696" sldId="267"/>
        </pc:sldMkLst>
        <pc:spChg chg="mod">
          <ac:chgData name="Erik Axel Vollan" userId="ca3ec625-1484-4890-ae39-785783a7c55c" providerId="ADAL" clId="{A9D83E5C-AD44-43A1-991B-6C9FA3E77D87}" dt="2020-05-11T08:50:10.027" v="262" actId="20577"/>
          <ac:spMkLst>
            <pc:docMk/>
            <pc:sldMk cId="3091859696" sldId="267"/>
            <ac:spMk id="3" creationId="{00000000-0000-0000-0000-000000000000}"/>
          </ac:spMkLst>
        </pc:spChg>
      </pc:sldChg>
      <pc:sldChg chg="modSp">
        <pc:chgData name="Erik Axel Vollan" userId="ca3ec625-1484-4890-ae39-785783a7c55c" providerId="ADAL" clId="{A9D83E5C-AD44-43A1-991B-6C9FA3E77D87}" dt="2020-05-11T08:51:25.784" v="305" actId="20577"/>
        <pc:sldMkLst>
          <pc:docMk/>
          <pc:sldMk cId="146198866" sldId="272"/>
        </pc:sldMkLst>
        <pc:spChg chg="mod">
          <ac:chgData name="Erik Axel Vollan" userId="ca3ec625-1484-4890-ae39-785783a7c55c" providerId="ADAL" clId="{A9D83E5C-AD44-43A1-991B-6C9FA3E77D87}" dt="2020-05-11T08:51:25.784" v="305" actId="20577"/>
          <ac:spMkLst>
            <pc:docMk/>
            <pc:sldMk cId="146198866" sldId="272"/>
            <ac:spMk id="3" creationId="{00000000-0000-0000-0000-000000000000}"/>
          </ac:spMkLst>
        </pc:spChg>
      </pc:sldChg>
      <pc:sldChg chg="modSp">
        <pc:chgData name="Erik Axel Vollan" userId="ca3ec625-1484-4890-ae39-785783a7c55c" providerId="ADAL" clId="{A9D83E5C-AD44-43A1-991B-6C9FA3E77D87}" dt="2020-05-11T08:08:55.616" v="71" actId="27636"/>
        <pc:sldMkLst>
          <pc:docMk/>
          <pc:sldMk cId="107541718" sldId="277"/>
        </pc:sldMkLst>
        <pc:spChg chg="mod">
          <ac:chgData name="Erik Axel Vollan" userId="ca3ec625-1484-4890-ae39-785783a7c55c" providerId="ADAL" clId="{A9D83E5C-AD44-43A1-991B-6C9FA3E77D87}" dt="2020-05-11T08:08:55.616" v="71" actId="27636"/>
          <ac:spMkLst>
            <pc:docMk/>
            <pc:sldMk cId="107541718" sldId="277"/>
            <ac:spMk id="3" creationId="{00000000-0000-0000-0000-000000000000}"/>
          </ac:spMkLst>
        </pc:spChg>
      </pc:sldChg>
      <pc:sldChg chg="modSp">
        <pc:chgData name="Erik Axel Vollan" userId="ca3ec625-1484-4890-ae39-785783a7c55c" providerId="ADAL" clId="{A9D83E5C-AD44-43A1-991B-6C9FA3E77D87}" dt="2020-05-11T08:49:18.524" v="225" actId="20577"/>
        <pc:sldMkLst>
          <pc:docMk/>
          <pc:sldMk cId="3262653869" sldId="284"/>
        </pc:sldMkLst>
        <pc:spChg chg="mod">
          <ac:chgData name="Erik Axel Vollan" userId="ca3ec625-1484-4890-ae39-785783a7c55c" providerId="ADAL" clId="{A9D83E5C-AD44-43A1-991B-6C9FA3E77D87}" dt="2020-05-11T08:49:18.524" v="225" actId="20577"/>
          <ac:spMkLst>
            <pc:docMk/>
            <pc:sldMk cId="3262653869" sldId="284"/>
            <ac:spMk id="3" creationId="{00000000-0000-0000-0000-000000000000}"/>
          </ac:spMkLst>
        </pc:spChg>
      </pc:sldChg>
      <pc:sldChg chg="del">
        <pc:chgData name="Erik Axel Vollan" userId="ca3ec625-1484-4890-ae39-785783a7c55c" providerId="ADAL" clId="{A9D83E5C-AD44-43A1-991B-6C9FA3E77D87}" dt="2020-05-11T08:13:18.094" v="76" actId="2696"/>
        <pc:sldMkLst>
          <pc:docMk/>
          <pc:sldMk cId="886387268" sldId="290"/>
        </pc:sldMkLst>
      </pc:sldChg>
      <pc:sldChg chg="addSp delSp modSp">
        <pc:chgData name="Erik Axel Vollan" userId="ca3ec625-1484-4890-ae39-785783a7c55c" providerId="ADAL" clId="{A9D83E5C-AD44-43A1-991B-6C9FA3E77D87}" dt="2020-05-11T09:02:10.739" v="309" actId="1076"/>
        <pc:sldMkLst>
          <pc:docMk/>
          <pc:sldMk cId="589324710" sldId="291"/>
        </pc:sldMkLst>
        <pc:picChg chg="add mod">
          <ac:chgData name="Erik Axel Vollan" userId="ca3ec625-1484-4890-ae39-785783a7c55c" providerId="ADAL" clId="{A9D83E5C-AD44-43A1-991B-6C9FA3E77D87}" dt="2020-05-11T09:02:10.739" v="309" actId="1076"/>
          <ac:picMkLst>
            <pc:docMk/>
            <pc:sldMk cId="589324710" sldId="291"/>
            <ac:picMk id="2" creationId="{6772AB62-B61A-4DB0-B699-165B79DE0E96}"/>
          </ac:picMkLst>
        </pc:picChg>
        <pc:picChg chg="del">
          <ac:chgData name="Erik Axel Vollan" userId="ca3ec625-1484-4890-ae39-785783a7c55c" providerId="ADAL" clId="{A9D83E5C-AD44-43A1-991B-6C9FA3E77D87}" dt="2020-05-11T09:01:50.941" v="306" actId="478"/>
          <ac:picMkLst>
            <pc:docMk/>
            <pc:sldMk cId="589324710" sldId="291"/>
            <ac:picMk id="6" creationId="{00000000-0000-0000-0000-000000000000}"/>
          </ac:picMkLst>
        </pc:picChg>
      </pc:sldChg>
      <pc:sldChg chg="addSp delSp modSp">
        <pc:chgData name="Erik Axel Vollan" userId="ca3ec625-1484-4890-ae39-785783a7c55c" providerId="ADAL" clId="{A9D83E5C-AD44-43A1-991B-6C9FA3E77D87}" dt="2020-05-11T09:03:16.417" v="314" actId="1076"/>
        <pc:sldMkLst>
          <pc:docMk/>
          <pc:sldMk cId="647963804" sldId="292"/>
        </pc:sldMkLst>
        <pc:spChg chg="add del mod">
          <ac:chgData name="Erik Axel Vollan" userId="ca3ec625-1484-4890-ae39-785783a7c55c" providerId="ADAL" clId="{A9D83E5C-AD44-43A1-991B-6C9FA3E77D87}" dt="2020-05-11T09:03:05.165" v="311"/>
          <ac:spMkLst>
            <pc:docMk/>
            <pc:sldMk cId="647963804" sldId="292"/>
            <ac:spMk id="4" creationId="{E5B5C12E-6939-428C-8345-FAD0CFFC0E6D}"/>
          </ac:spMkLst>
        </pc:spChg>
        <pc:picChg chg="add mod">
          <ac:chgData name="Erik Axel Vollan" userId="ca3ec625-1484-4890-ae39-785783a7c55c" providerId="ADAL" clId="{A9D83E5C-AD44-43A1-991B-6C9FA3E77D87}" dt="2020-05-11T09:03:16.417" v="314" actId="1076"/>
          <ac:picMkLst>
            <pc:docMk/>
            <pc:sldMk cId="647963804" sldId="292"/>
            <ac:picMk id="5" creationId="{AD924418-771D-4465-A723-02703B995AD5}"/>
          </ac:picMkLst>
        </pc:picChg>
        <pc:picChg chg="del">
          <ac:chgData name="Erik Axel Vollan" userId="ca3ec625-1484-4890-ae39-785783a7c55c" providerId="ADAL" clId="{A9D83E5C-AD44-43A1-991B-6C9FA3E77D87}" dt="2020-05-11T09:02:58.874" v="310" actId="478"/>
          <ac:picMkLst>
            <pc:docMk/>
            <pc:sldMk cId="647963804" sldId="292"/>
            <ac:picMk id="7" creationId="{00000000-0000-0000-0000-000000000000}"/>
          </ac:picMkLst>
        </pc:picChg>
      </pc:sldChg>
      <pc:sldChg chg="del">
        <pc:chgData name="Erik Axel Vollan" userId="ca3ec625-1484-4890-ae39-785783a7c55c" providerId="ADAL" clId="{A9D83E5C-AD44-43A1-991B-6C9FA3E77D87}" dt="2020-05-11T08:13:05.976" v="75" actId="2696"/>
        <pc:sldMkLst>
          <pc:docMk/>
          <pc:sldMk cId="1879488989" sldId="294"/>
        </pc:sldMkLst>
      </pc:sldChg>
      <pc:sldChg chg="modSp">
        <pc:chgData name="Erik Axel Vollan" userId="ca3ec625-1484-4890-ae39-785783a7c55c" providerId="ADAL" clId="{A9D83E5C-AD44-43A1-991B-6C9FA3E77D87}" dt="2020-05-11T08:16:30.642" v="215" actId="6549"/>
        <pc:sldMkLst>
          <pc:docMk/>
          <pc:sldMk cId="979868605" sldId="295"/>
        </pc:sldMkLst>
        <pc:spChg chg="mod">
          <ac:chgData name="Erik Axel Vollan" userId="ca3ec625-1484-4890-ae39-785783a7c55c" providerId="ADAL" clId="{A9D83E5C-AD44-43A1-991B-6C9FA3E77D87}" dt="2020-05-11T08:16:30.642" v="215" actId="6549"/>
          <ac:spMkLst>
            <pc:docMk/>
            <pc:sldMk cId="979868605" sldId="295"/>
            <ac:spMk id="4" creationId="{00000000-0000-0000-0000-000000000000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1FC0CE-6701-42EA-9A5E-B95411F2E48E}" type="datetimeFigureOut">
              <a:rPr lang="nb-NO" smtClean="0"/>
              <a:t>06.12.2021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6B21A8-2667-4FE3-BFB4-8F8F8C4FCA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55755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A5BC3-2793-48A6-9B6F-C61253BD14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494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/>
              <a:t>Vi </a:t>
            </a:r>
            <a:r>
              <a:rPr lang="nb-NO" baseline="0"/>
              <a:t> VET at dette mangler.</a:t>
            </a:r>
          </a:p>
          <a:p>
            <a:r>
              <a:rPr lang="nb-NO" baseline="0"/>
              <a:t>Prøver å finne ressurser.</a:t>
            </a:r>
          </a:p>
          <a:p>
            <a:r>
              <a:rPr lang="nb-NO" baseline="0"/>
              <a:t>JUS kommer inn for sky.</a:t>
            </a:r>
          </a:p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77184-A510-423F-8CDF-0A55E9B4D0B0}" type="slidenum">
              <a:rPr lang="nb-NO" smtClean="0"/>
              <a:t>21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73624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41DC6E-5FF1-41A8-AD5E-A16AB47EE025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85290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March-21: Do all know what "H disc" means? Focus less on services not related to research. Use animations to help people see what you talk about.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41DC6E-5FF1-41A8-AD5E-A16AB47EE025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71707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AIP = Azure Information Protection</a:t>
            </a:r>
          </a:p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A5BC3-2793-48A6-9B6F-C61253BD14F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62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AIP = Azure Information Protection</a:t>
            </a:r>
          </a:p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A5BC3-2793-48A6-9B6F-C61253BD14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94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/>
              <a:t>Problem.</a:t>
            </a:r>
          </a:p>
          <a:p>
            <a:r>
              <a:rPr lang="nb-NO"/>
              <a:t>Autentisering</a:t>
            </a:r>
            <a:r>
              <a:rPr lang="nb-NO" baseline="0"/>
              <a:t> utenfor vårt AD</a:t>
            </a:r>
          </a:p>
          <a:p>
            <a:r>
              <a:rPr lang="nb-NO" baseline="0"/>
              <a:t>Ikke bare vi som sliter.</a:t>
            </a:r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77184-A510-423F-8CDF-0A55E9B4D0B0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90230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/>
              <a:t>Kryptovirus</a:t>
            </a:r>
          </a:p>
          <a:p>
            <a:r>
              <a:rPr lang="nb-NO"/>
              <a:t>Frikoble bruk fra klientmaskiner.</a:t>
            </a:r>
          </a:p>
          <a:p>
            <a:r>
              <a:rPr lang="nb-NO"/>
              <a:t>Masterkopi</a:t>
            </a:r>
          </a:p>
          <a:p>
            <a:r>
              <a:rPr lang="nb-NO"/>
              <a:t>Arbeidskopi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77184-A510-423F-8CDF-0A55E9B4D0B0}" type="slidenum">
              <a:rPr lang="nb-NO" smtClean="0"/>
              <a:t>14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76132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Each user can have</a:t>
            </a:r>
            <a:r>
              <a:rPr lang="en-US" baseline="0"/>
              <a:t> 5 TB </a:t>
            </a:r>
          </a:p>
          <a:p>
            <a:endParaRPr lang="en-US" baseline="0"/>
          </a:p>
          <a:p>
            <a:r>
              <a:rPr lang="en-US" baseline="0"/>
              <a:t>10% of users use 90% of resources</a:t>
            </a:r>
          </a:p>
          <a:p>
            <a:r>
              <a:rPr lang="en-US" baseline="0"/>
              <a:t>Big projects sent to national services</a:t>
            </a:r>
          </a:p>
          <a:p>
            <a:r>
              <a:rPr lang="en-US" baseline="0"/>
              <a:t>	NIRD</a:t>
            </a:r>
          </a:p>
          <a:p>
            <a:r>
              <a:rPr lang="en-US" baseline="0"/>
              <a:t>	Sigma2 HPC</a:t>
            </a:r>
          </a:p>
          <a:p>
            <a:r>
              <a:rPr lang="en-US" baseline="0" err="1"/>
              <a:t>Arven</a:t>
            </a:r>
            <a:r>
              <a:rPr lang="en-US" baseline="0"/>
              <a:t> </a:t>
            </a:r>
            <a:r>
              <a:rPr lang="en-US" baseline="0" err="1"/>
              <a:t>etter</a:t>
            </a:r>
            <a:r>
              <a:rPr lang="en-US" baseline="0"/>
              <a:t> Nansen</a:t>
            </a:r>
          </a:p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6B21A8-2667-4FE3-BFB4-8F8F8C4FCA4D}" type="slidenum">
              <a:rPr lang="nb-NO" smtClean="0"/>
              <a:t>15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97279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77184-A510-423F-8CDF-0A55E9B4D0B0}" type="slidenum">
              <a:rPr lang="nb-NO" smtClean="0"/>
              <a:t>20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92008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7.png"/><Relationship Id="rId4" Type="http://schemas.openxmlformats.org/officeDocument/2006/relationships/image" Target="../media/image15.jpe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7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8.png"/><Relationship Id="rId4" Type="http://schemas.microsoft.com/office/2007/relationships/hdphoto" Target="../media/hdphoto6.wdp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48000" y="258638"/>
            <a:ext cx="9144000" cy="2387600"/>
          </a:xfrm>
        </p:spPr>
        <p:txBody>
          <a:bodyPr anchor="b"/>
          <a:lstStyle>
            <a:lvl1pPr algn="r">
              <a:defRPr sz="6000"/>
            </a:lvl1pPr>
          </a:lstStyle>
          <a:p>
            <a:r>
              <a:rPr lang="en-US" err="1"/>
              <a:t>Tittel</a:t>
            </a:r>
            <a:endParaRPr lang="nb-NO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182"/>
          <a:stretch/>
        </p:blipFill>
        <p:spPr>
          <a:xfrm>
            <a:off x="0" y="2673922"/>
            <a:ext cx="12192000" cy="42117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07" y="149342"/>
            <a:ext cx="1167386" cy="13746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599" y="6157069"/>
            <a:ext cx="494331" cy="494331"/>
          </a:xfrm>
          <a:prstGeom prst="rect">
            <a:avLst/>
          </a:prstGeom>
        </p:spPr>
      </p:pic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3172722"/>
            <a:ext cx="9144000" cy="1655762"/>
          </a:xfrm>
        </p:spPr>
        <p:txBody>
          <a:bodyPr/>
          <a:lstStyle>
            <a:lvl1pPr marL="0" indent="0" algn="r"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Navn</a:t>
            </a:r>
            <a:r>
              <a:rPr lang="en-US"/>
              <a:t> </a:t>
            </a:r>
            <a:r>
              <a:rPr lang="en-US" err="1"/>
              <a:t>på</a:t>
            </a:r>
            <a:r>
              <a:rPr lang="en-US"/>
              <a:t> </a:t>
            </a:r>
            <a:r>
              <a:rPr lang="en-US" err="1"/>
              <a:t>presentatør</a:t>
            </a:r>
            <a:endParaRPr lang="en-US"/>
          </a:p>
          <a:p>
            <a:r>
              <a:rPr lang="en-US"/>
              <a:t>Arrangement, </a:t>
            </a:r>
            <a:r>
              <a:rPr lang="en-US" err="1"/>
              <a:t>dato</a:t>
            </a:r>
            <a:endParaRPr lang="nb-NO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8" y="6112140"/>
            <a:ext cx="828544" cy="292094"/>
          </a:xfrm>
          <a:prstGeom prst="rect">
            <a:avLst/>
          </a:prstGeom>
        </p:spPr>
      </p:pic>
      <p:sp>
        <p:nvSpPr>
          <p:cNvPr id="15" name="TextBox 14"/>
          <p:cNvSpPr txBox="1"/>
          <p:nvPr userDrawn="1"/>
        </p:nvSpPr>
        <p:spPr>
          <a:xfrm>
            <a:off x="3773" y="6382819"/>
            <a:ext cx="1007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/>
              <a:t>Research</a:t>
            </a:r>
            <a:br>
              <a:rPr lang="nb-NO" sz="1200"/>
            </a:br>
            <a:r>
              <a:rPr lang="nb-NO" sz="1200"/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3604574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31884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132663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48000" y="258638"/>
            <a:ext cx="9144000" cy="2387600"/>
          </a:xfrm>
        </p:spPr>
        <p:txBody>
          <a:bodyPr anchor="b"/>
          <a:lstStyle>
            <a:lvl1pPr algn="r">
              <a:defRPr sz="6000" baseline="0"/>
            </a:lvl1pPr>
          </a:lstStyle>
          <a:p>
            <a:r>
              <a:rPr lang="en-US" err="1"/>
              <a:t>Repetisjon</a:t>
            </a:r>
            <a:r>
              <a:rPr lang="en-US"/>
              <a:t> </a:t>
            </a:r>
            <a:r>
              <a:rPr lang="en-US" err="1"/>
              <a:t>av</a:t>
            </a:r>
            <a:r>
              <a:rPr lang="en-US"/>
              <a:t> </a:t>
            </a:r>
            <a:r>
              <a:rPr lang="en-US" err="1"/>
              <a:t>tittel</a:t>
            </a:r>
            <a:endParaRPr lang="nb-NO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182"/>
          <a:stretch/>
        </p:blipFill>
        <p:spPr>
          <a:xfrm>
            <a:off x="0" y="2673922"/>
            <a:ext cx="12192000" cy="42117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07" y="149342"/>
            <a:ext cx="1167386" cy="13746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599" y="6157069"/>
            <a:ext cx="494331" cy="494331"/>
          </a:xfrm>
          <a:prstGeom prst="rect">
            <a:avLst/>
          </a:prstGeom>
        </p:spPr>
      </p:pic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3172722"/>
            <a:ext cx="9144000" cy="1655762"/>
          </a:xfrm>
        </p:spPr>
        <p:txBody>
          <a:bodyPr/>
          <a:lstStyle>
            <a:lvl1pPr marL="0" indent="0" algn="r"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Repetisjon</a:t>
            </a:r>
            <a:r>
              <a:rPr lang="en-US"/>
              <a:t>, </a:t>
            </a:r>
            <a:r>
              <a:rPr lang="en-US" err="1"/>
              <a:t>navn</a:t>
            </a:r>
            <a:r>
              <a:rPr lang="en-US"/>
              <a:t> </a:t>
            </a:r>
            <a:r>
              <a:rPr lang="en-US" err="1"/>
              <a:t>på</a:t>
            </a:r>
            <a:r>
              <a:rPr lang="en-US"/>
              <a:t> </a:t>
            </a:r>
            <a:r>
              <a:rPr lang="en-US" err="1"/>
              <a:t>presentatør</a:t>
            </a:r>
            <a:endParaRPr lang="en-US"/>
          </a:p>
          <a:p>
            <a:r>
              <a:rPr lang="en-US" err="1"/>
              <a:t>Epostadreasse</a:t>
            </a:r>
            <a:endParaRPr lang="en-US"/>
          </a:p>
          <a:p>
            <a:endParaRPr lang="en-US"/>
          </a:p>
          <a:p>
            <a:r>
              <a:rPr lang="en-US"/>
              <a:t>Uit.no/</a:t>
            </a:r>
            <a:r>
              <a:rPr lang="en-US" err="1"/>
              <a:t>forskningsdata</a:t>
            </a:r>
            <a:endParaRPr lang="en-US"/>
          </a:p>
          <a:p>
            <a:r>
              <a:rPr lang="en-US"/>
              <a:t>Research-data@support.uit.no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8" y="6112140"/>
            <a:ext cx="828544" cy="292094"/>
          </a:xfrm>
          <a:prstGeom prst="rect">
            <a:avLst/>
          </a:prstGeom>
        </p:spPr>
      </p:pic>
      <p:sp>
        <p:nvSpPr>
          <p:cNvPr id="15" name="TextBox 14"/>
          <p:cNvSpPr txBox="1"/>
          <p:nvPr userDrawn="1"/>
        </p:nvSpPr>
        <p:spPr>
          <a:xfrm>
            <a:off x="3773" y="6382819"/>
            <a:ext cx="1007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/>
              <a:t>Research</a:t>
            </a:r>
            <a:br>
              <a:rPr lang="nb-NO" sz="1200"/>
            </a:br>
            <a:r>
              <a:rPr lang="nb-NO" sz="1200"/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20647886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title slide -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fence, outdoor, grass, bench&#10;&#10;Description automatically generated">
            <a:extLst>
              <a:ext uri="{FF2B5EF4-FFF2-40B4-BE49-F238E27FC236}">
                <a16:creationId xmlns:a16="http://schemas.microsoft.com/office/drawing/2014/main" id="{025C9D33-D39D-E048-B045-F8D126B976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64437" b="15626"/>
          <a:stretch/>
        </p:blipFill>
        <p:spPr>
          <a:xfrm>
            <a:off x="0" y="5237511"/>
            <a:ext cx="12192000" cy="1620488"/>
          </a:xfrm>
          <a:prstGeom prst="rect">
            <a:avLst/>
          </a:prstGeom>
        </p:spPr>
      </p:pic>
      <p:pic>
        <p:nvPicPr>
          <p:cNvPr id="6" name="Picture 5" descr="A picture containing fence, outdoor, grass, bench&#10;&#10;Description automatically generated">
            <a:extLst>
              <a:ext uri="{FF2B5EF4-FFF2-40B4-BE49-F238E27FC236}">
                <a16:creationId xmlns:a16="http://schemas.microsoft.com/office/drawing/2014/main" id="{EA740F2E-C3CB-9042-A1C2-3155383E7B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635" b="33860"/>
          <a:stretch/>
        </p:blipFill>
        <p:spPr>
          <a:xfrm>
            <a:off x="0" y="0"/>
            <a:ext cx="12192000" cy="52429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E1F045-5B0E-7D4B-8F76-FC99FEAC45E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364318" y="332452"/>
            <a:ext cx="2709873" cy="49740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1E425F5-77DE-1545-9441-18416D01383D}"/>
              </a:ext>
            </a:extLst>
          </p:cNvPr>
          <p:cNvGrpSpPr/>
          <p:nvPr userDrawn="1"/>
        </p:nvGrpSpPr>
        <p:grpSpPr>
          <a:xfrm>
            <a:off x="119935" y="6457729"/>
            <a:ext cx="2764842" cy="276999"/>
            <a:chOff x="8776076" y="6337802"/>
            <a:chExt cx="2764842" cy="276999"/>
          </a:xfrm>
        </p:grpSpPr>
        <p:pic>
          <p:nvPicPr>
            <p:cNvPr id="12" name="Picture 11" descr="Icon&#10;&#10;Description automatically generated">
              <a:extLst>
                <a:ext uri="{FF2B5EF4-FFF2-40B4-BE49-F238E27FC236}">
                  <a16:creationId xmlns:a16="http://schemas.microsoft.com/office/drawing/2014/main" id="{9683AD4C-67EF-354D-8FFE-6932FDE8B7D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0546101" y="6353681"/>
              <a:ext cx="236220" cy="236220"/>
            </a:xfrm>
            <a:prstGeom prst="rect">
              <a:avLst/>
            </a:prstGeom>
          </p:spPr>
        </p:pic>
        <p:pic>
          <p:nvPicPr>
            <p:cNvPr id="14" name="Picture 1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FB3F2542-DA7E-F946-B98F-0377FE65EB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0253931" y="6357560"/>
              <a:ext cx="236220" cy="23622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9B85E55-1D3A-8B4E-AB86-FF53C47432E2}"/>
                </a:ext>
              </a:extLst>
            </p:cNvPr>
            <p:cNvSpPr txBox="1"/>
            <p:nvPr userDrawn="1"/>
          </p:nvSpPr>
          <p:spPr>
            <a:xfrm>
              <a:off x="10770054" y="6337802"/>
              <a:ext cx="7708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>
                  <a:solidFill>
                    <a:schemeClr val="bg1"/>
                  </a:solidFill>
                </a:rPr>
                <a:t>CC BY 4.0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1B7B0F2-6FA9-6448-9346-3058722E1CA9}"/>
                </a:ext>
              </a:extLst>
            </p:cNvPr>
            <p:cNvSpPr txBox="1"/>
            <p:nvPr userDrawn="1"/>
          </p:nvSpPr>
          <p:spPr>
            <a:xfrm>
              <a:off x="8776076" y="6337802"/>
              <a:ext cx="1485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200">
                  <a:solidFill>
                    <a:schemeClr val="bg1"/>
                  </a:solidFill>
                </a:rPr>
                <a:t>Research data @ </a:t>
              </a:r>
              <a:r>
                <a:rPr lang="en-GB" sz="1200" err="1">
                  <a:solidFill>
                    <a:schemeClr val="bg1"/>
                  </a:solidFill>
                </a:rPr>
                <a:t>UiT</a:t>
              </a:r>
              <a:endParaRPr lang="en-GB" sz="120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001645-3A5F-C540-A047-D38B009873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845736"/>
            <a:ext cx="9144000" cy="2387600"/>
          </a:xfrm>
          <a:prstGeom prst="rect">
            <a:avLst/>
          </a:prstGeom>
        </p:spPr>
        <p:txBody>
          <a:bodyPr anchor="b" anchorCtr="0"/>
          <a:lstStyle>
            <a:lvl1pPr algn="ctr">
              <a:defRPr sz="6000" b="1" i="0">
                <a:solidFill>
                  <a:schemeClr val="accent1">
                    <a:lumMod val="50000"/>
                  </a:schemeClr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GB" noProof="0"/>
              <a:t>Main title start here and only once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2B9E21-CA38-674A-A501-2C7879561FA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360014"/>
            <a:ext cx="9144000" cy="1044256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Sub heading for this presentation</a:t>
            </a:r>
          </a:p>
        </p:txBody>
      </p:sp>
    </p:spTree>
    <p:extLst>
      <p:ext uri="{BB962C8B-B14F-4D97-AF65-F5344CB8AC3E}">
        <p14:creationId xmlns:p14="http://schemas.microsoft.com/office/powerpoint/2010/main" val="33347957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title slide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A740F2E-C3CB-9042-A1C2-3155383E7B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2000"/>
                    </a14:imgEffect>
                  </a14:imgLayer>
                </a14:imgProps>
              </a:ext>
            </a:extLst>
          </a:blip>
          <a:srcRect t="1388" b="33578"/>
          <a:stretch/>
        </p:blipFill>
        <p:spPr>
          <a:xfrm>
            <a:off x="0" y="-5411"/>
            <a:ext cx="12192000" cy="52858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3E3CF6-345E-EF4C-B7D1-DA8E9B367A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/>
          </a:blip>
          <a:srcRect t="64504" b="15562"/>
          <a:stretch/>
        </p:blipFill>
        <p:spPr>
          <a:xfrm>
            <a:off x="0" y="5237510"/>
            <a:ext cx="12192000" cy="16202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9DB356-4022-1E4A-953F-CDA0A1D5205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364318" y="332452"/>
            <a:ext cx="2709873" cy="49740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B61118C-DE95-0B46-A3DF-6AE3C05AC8E5}"/>
              </a:ext>
            </a:extLst>
          </p:cNvPr>
          <p:cNvGrpSpPr/>
          <p:nvPr userDrawn="1"/>
        </p:nvGrpSpPr>
        <p:grpSpPr>
          <a:xfrm>
            <a:off x="119935" y="6457729"/>
            <a:ext cx="2764842" cy="276999"/>
            <a:chOff x="8776076" y="6337802"/>
            <a:chExt cx="2764842" cy="276999"/>
          </a:xfrm>
        </p:grpSpPr>
        <p:pic>
          <p:nvPicPr>
            <p:cNvPr id="12" name="Picture 11" descr="Icon&#10;&#10;Description automatically generated">
              <a:extLst>
                <a:ext uri="{FF2B5EF4-FFF2-40B4-BE49-F238E27FC236}">
                  <a16:creationId xmlns:a16="http://schemas.microsoft.com/office/drawing/2014/main" id="{31621A5B-1A60-364E-823F-1DE60E93E36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0546101" y="6353681"/>
              <a:ext cx="236220" cy="236220"/>
            </a:xfrm>
            <a:prstGeom prst="rect">
              <a:avLst/>
            </a:prstGeom>
          </p:spPr>
        </p:pic>
        <p:pic>
          <p:nvPicPr>
            <p:cNvPr id="13" name="Picture 1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89538868-3108-824E-BE8F-F1B216FBB1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0253931" y="6357560"/>
              <a:ext cx="236220" cy="23622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A64F051-4ACF-7045-97C1-74F78F50CC57}"/>
                </a:ext>
              </a:extLst>
            </p:cNvPr>
            <p:cNvSpPr txBox="1"/>
            <p:nvPr userDrawn="1"/>
          </p:nvSpPr>
          <p:spPr>
            <a:xfrm>
              <a:off x="10770054" y="6337802"/>
              <a:ext cx="7708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>
                  <a:solidFill>
                    <a:schemeClr val="bg1"/>
                  </a:solidFill>
                </a:rPr>
                <a:t>CC BY 4.0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CD7AD3F-C0E2-9A4C-8F22-9D3EA2C647A7}"/>
                </a:ext>
              </a:extLst>
            </p:cNvPr>
            <p:cNvSpPr txBox="1"/>
            <p:nvPr userDrawn="1"/>
          </p:nvSpPr>
          <p:spPr>
            <a:xfrm>
              <a:off x="8776076" y="6337802"/>
              <a:ext cx="1485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200">
                  <a:solidFill>
                    <a:schemeClr val="bg1"/>
                  </a:solidFill>
                </a:rPr>
                <a:t>Research data @ </a:t>
              </a:r>
              <a:r>
                <a:rPr lang="en-GB" sz="1200" err="1">
                  <a:solidFill>
                    <a:schemeClr val="bg1"/>
                  </a:solidFill>
                </a:rPr>
                <a:t>UiT</a:t>
              </a:r>
              <a:endParaRPr lang="en-GB" sz="1200">
                <a:solidFill>
                  <a:schemeClr val="bg1"/>
                </a:solidFill>
              </a:endParaRPr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55376E3-DF73-3C47-AEF6-266A6D9F859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845736"/>
            <a:ext cx="9144000" cy="2387600"/>
          </a:xfrm>
          <a:prstGeom prst="rect">
            <a:avLst/>
          </a:prstGeom>
        </p:spPr>
        <p:txBody>
          <a:bodyPr anchor="b" anchorCtr="0"/>
          <a:lstStyle>
            <a:lvl1pPr algn="ctr">
              <a:defRPr sz="6000" b="1" i="0">
                <a:solidFill>
                  <a:schemeClr val="accent6">
                    <a:lumMod val="50000"/>
                  </a:schemeClr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GB" noProof="0"/>
              <a:t>Main title start here and only once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368EF5C-8202-C74E-95BB-F3BD74EAFC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360014"/>
            <a:ext cx="9144000" cy="1044256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Sub heading for this presentation</a:t>
            </a:r>
          </a:p>
        </p:txBody>
      </p:sp>
    </p:spTree>
    <p:extLst>
      <p:ext uri="{BB962C8B-B14F-4D97-AF65-F5344CB8AC3E}">
        <p14:creationId xmlns:p14="http://schemas.microsoft.com/office/powerpoint/2010/main" val="1405677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title slide -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A740F2E-C3CB-9042-A1C2-3155383E7B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33" b="35429"/>
          <a:stretch/>
        </p:blipFill>
        <p:spPr>
          <a:xfrm>
            <a:off x="0" y="1"/>
            <a:ext cx="12192000" cy="52375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E5807D-8B6E-454A-A7C2-0D82022105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64572" b="15491"/>
          <a:stretch/>
        </p:blipFill>
        <p:spPr>
          <a:xfrm>
            <a:off x="0" y="5237509"/>
            <a:ext cx="12192000" cy="16204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BA77C8-803F-FC4C-8C73-21EE842F662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364318" y="332452"/>
            <a:ext cx="2709873" cy="49740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C21C775-03C5-AC47-B4C6-DC025B5CBE3D}"/>
              </a:ext>
            </a:extLst>
          </p:cNvPr>
          <p:cNvGrpSpPr/>
          <p:nvPr userDrawn="1"/>
        </p:nvGrpSpPr>
        <p:grpSpPr>
          <a:xfrm>
            <a:off x="119935" y="6457729"/>
            <a:ext cx="2764842" cy="276999"/>
            <a:chOff x="8776076" y="6337802"/>
            <a:chExt cx="2764842" cy="276999"/>
          </a:xfrm>
        </p:grpSpPr>
        <p:pic>
          <p:nvPicPr>
            <p:cNvPr id="13" name="Picture 12" descr="Icon&#10;&#10;Description automatically generated">
              <a:extLst>
                <a:ext uri="{FF2B5EF4-FFF2-40B4-BE49-F238E27FC236}">
                  <a16:creationId xmlns:a16="http://schemas.microsoft.com/office/drawing/2014/main" id="{38D25B9E-0E15-334A-A518-D2A938B23F7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0546101" y="6353681"/>
              <a:ext cx="236220" cy="236220"/>
            </a:xfrm>
            <a:prstGeom prst="rect">
              <a:avLst/>
            </a:prstGeom>
          </p:spPr>
        </p:pic>
        <p:pic>
          <p:nvPicPr>
            <p:cNvPr id="14" name="Picture 1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4559FA9F-886C-E846-8160-48D22D67277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0253931" y="6357560"/>
              <a:ext cx="236220" cy="23622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234E53-9B3B-C040-8EBF-7F665D40743B}"/>
                </a:ext>
              </a:extLst>
            </p:cNvPr>
            <p:cNvSpPr txBox="1"/>
            <p:nvPr userDrawn="1"/>
          </p:nvSpPr>
          <p:spPr>
            <a:xfrm>
              <a:off x="10770054" y="6337802"/>
              <a:ext cx="7708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>
                  <a:solidFill>
                    <a:schemeClr val="bg1"/>
                  </a:solidFill>
                </a:rPr>
                <a:t>CC BY 4.0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0D3A87-16AD-984C-B88F-44706AA0433F}"/>
                </a:ext>
              </a:extLst>
            </p:cNvPr>
            <p:cNvSpPr txBox="1"/>
            <p:nvPr userDrawn="1"/>
          </p:nvSpPr>
          <p:spPr>
            <a:xfrm>
              <a:off x="8776076" y="6337802"/>
              <a:ext cx="1485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200">
                  <a:solidFill>
                    <a:schemeClr val="bg1"/>
                  </a:solidFill>
                </a:rPr>
                <a:t>Research data @ </a:t>
              </a:r>
              <a:r>
                <a:rPr lang="en-GB" sz="1200" err="1">
                  <a:solidFill>
                    <a:schemeClr val="bg1"/>
                  </a:solidFill>
                </a:rPr>
                <a:t>UiT</a:t>
              </a:r>
              <a:endParaRPr lang="en-GB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D0DFE20B-BA14-0E4D-A35F-04D217E2ABB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845736"/>
            <a:ext cx="9144000" cy="2387600"/>
          </a:xfrm>
          <a:prstGeom prst="rect">
            <a:avLst/>
          </a:prstGeom>
        </p:spPr>
        <p:txBody>
          <a:bodyPr anchor="b" anchorCtr="0"/>
          <a:lstStyle>
            <a:lvl1pPr algn="ctr">
              <a:defRPr sz="6000" b="1" i="0">
                <a:solidFill>
                  <a:srgbClr val="C00000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GB" noProof="0"/>
              <a:t>Main title start here and only once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D0CF628-8603-B041-944E-55736B7A5B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360014"/>
            <a:ext cx="9144000" cy="1044256"/>
          </a:xfrm>
        </p:spPr>
        <p:txBody>
          <a:bodyPr/>
          <a:lstStyle>
            <a:lvl1pPr marL="0" indent="0" algn="ctr">
              <a:buNone/>
              <a:defRPr sz="2000">
                <a:solidFill>
                  <a:srgbClr val="C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Sub heading for this presentation</a:t>
            </a:r>
          </a:p>
        </p:txBody>
      </p:sp>
    </p:spTree>
    <p:extLst>
      <p:ext uri="{BB962C8B-B14F-4D97-AF65-F5344CB8AC3E}">
        <p14:creationId xmlns:p14="http://schemas.microsoft.com/office/powerpoint/2010/main" val="1332127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7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title slide - sep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A740F2E-C3CB-9042-A1C2-3155383E7B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" b="35562"/>
          <a:stretch/>
        </p:blipFill>
        <p:spPr>
          <a:xfrm>
            <a:off x="0" y="0"/>
            <a:ext cx="12192000" cy="52375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E39956-0BB2-7749-A30C-81D298E1E6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64438" b="15625"/>
          <a:stretch/>
        </p:blipFill>
        <p:spPr>
          <a:xfrm>
            <a:off x="0" y="5237510"/>
            <a:ext cx="12192000" cy="16204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3A0301-823C-8F45-B04A-2330D781B47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364318" y="332452"/>
            <a:ext cx="2709873" cy="497405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33E2F79E-D160-FE44-B5BA-FA62C55F3E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845736"/>
            <a:ext cx="9144000" cy="2387600"/>
          </a:xfrm>
          <a:prstGeom prst="rect">
            <a:avLst/>
          </a:prstGeom>
        </p:spPr>
        <p:txBody>
          <a:bodyPr anchor="b" anchorCtr="0"/>
          <a:lstStyle>
            <a:lvl1pPr algn="ctr">
              <a:defRPr sz="6000" b="1" i="0">
                <a:solidFill>
                  <a:schemeClr val="accent4">
                    <a:lumMod val="50000"/>
                  </a:schemeClr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GB" noProof="0"/>
              <a:t>Main title start here and only once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3743FAAA-E5A1-7B4F-9E91-4CCB9AAA5D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360014"/>
            <a:ext cx="9144000" cy="1044256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Sub heading for this presentation</a:t>
            </a:r>
          </a:p>
        </p:txBody>
      </p:sp>
    </p:spTree>
    <p:extLst>
      <p:ext uri="{BB962C8B-B14F-4D97-AF65-F5344CB8AC3E}">
        <p14:creationId xmlns:p14="http://schemas.microsoft.com/office/powerpoint/2010/main" val="2181356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7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titl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A740F2E-C3CB-9042-A1C2-3155383E7B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" b="35562"/>
          <a:stretch/>
        </p:blipFill>
        <p:spPr>
          <a:xfrm>
            <a:off x="0" y="2"/>
            <a:ext cx="12192000" cy="5237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B89DE2-DCE9-3E41-AE1C-F5E4282586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64438" b="15625"/>
          <a:stretch/>
        </p:blipFill>
        <p:spPr>
          <a:xfrm>
            <a:off x="0" y="5237510"/>
            <a:ext cx="12192000" cy="16204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005955-2371-A545-9DCE-1F7DB1C13A4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364318" y="332452"/>
            <a:ext cx="2709873" cy="49740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440185A-1875-0A4B-B272-250FF8B209B7}"/>
              </a:ext>
            </a:extLst>
          </p:cNvPr>
          <p:cNvGrpSpPr/>
          <p:nvPr userDrawn="1"/>
        </p:nvGrpSpPr>
        <p:grpSpPr>
          <a:xfrm>
            <a:off x="119935" y="6457729"/>
            <a:ext cx="2764842" cy="276999"/>
            <a:chOff x="8776076" y="6337802"/>
            <a:chExt cx="2764842" cy="276999"/>
          </a:xfrm>
        </p:grpSpPr>
        <p:pic>
          <p:nvPicPr>
            <p:cNvPr id="13" name="Picture 12" descr="Icon&#10;&#10;Description automatically generated">
              <a:extLst>
                <a:ext uri="{FF2B5EF4-FFF2-40B4-BE49-F238E27FC236}">
                  <a16:creationId xmlns:a16="http://schemas.microsoft.com/office/drawing/2014/main" id="{6C3C30AC-4DF2-E848-8115-F85DB26F2A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0546101" y="6353681"/>
              <a:ext cx="236220" cy="236220"/>
            </a:xfrm>
            <a:prstGeom prst="rect">
              <a:avLst/>
            </a:prstGeom>
          </p:spPr>
        </p:pic>
        <p:pic>
          <p:nvPicPr>
            <p:cNvPr id="14" name="Picture 1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D20094C0-6B4C-F940-846C-FD0041BCC8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0253931" y="6357560"/>
              <a:ext cx="236220" cy="23622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C575A6C-8BFF-0B4A-9DE3-BA4D2AE6A6C8}"/>
                </a:ext>
              </a:extLst>
            </p:cNvPr>
            <p:cNvSpPr txBox="1"/>
            <p:nvPr userDrawn="1"/>
          </p:nvSpPr>
          <p:spPr>
            <a:xfrm>
              <a:off x="10770054" y="6337802"/>
              <a:ext cx="7708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>
                  <a:solidFill>
                    <a:schemeClr val="bg1"/>
                  </a:solidFill>
                </a:rPr>
                <a:t>CC BY 4.0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962C271-A401-464B-B7B5-32770C583979}"/>
                </a:ext>
              </a:extLst>
            </p:cNvPr>
            <p:cNvSpPr txBox="1"/>
            <p:nvPr userDrawn="1"/>
          </p:nvSpPr>
          <p:spPr>
            <a:xfrm>
              <a:off x="8776076" y="6337802"/>
              <a:ext cx="1485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200">
                  <a:solidFill>
                    <a:schemeClr val="bg1"/>
                  </a:solidFill>
                </a:rPr>
                <a:t>Research data @ </a:t>
              </a:r>
              <a:r>
                <a:rPr lang="en-GB" sz="1200" err="1">
                  <a:solidFill>
                    <a:schemeClr val="bg1"/>
                  </a:solidFill>
                </a:rPr>
                <a:t>UiT</a:t>
              </a:r>
              <a:endParaRPr lang="en-GB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E211DB5E-5EB9-BA4E-B0CC-41FB2783BE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845736"/>
            <a:ext cx="9144000" cy="2387600"/>
          </a:xfrm>
          <a:prstGeom prst="rect">
            <a:avLst/>
          </a:prstGeom>
        </p:spPr>
        <p:txBody>
          <a:bodyPr anchor="b" anchorCtr="0"/>
          <a:lstStyle>
            <a:lvl1pPr algn="ctr">
              <a:defRPr sz="6000" b="1" i="0">
                <a:solidFill>
                  <a:srgbClr val="991E70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GB" noProof="0"/>
              <a:t>Main title start here and only once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653A2BC-5E6E-2744-AE8B-92E3E829EAA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360014"/>
            <a:ext cx="9144000" cy="1044256"/>
          </a:xfrm>
        </p:spPr>
        <p:txBody>
          <a:bodyPr/>
          <a:lstStyle>
            <a:lvl1pPr marL="0" indent="0" algn="ctr">
              <a:buNone/>
              <a:defRPr sz="2000">
                <a:solidFill>
                  <a:srgbClr val="991E7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Sub heading for this presentation</a:t>
            </a:r>
          </a:p>
        </p:txBody>
      </p:sp>
    </p:spTree>
    <p:extLst>
      <p:ext uri="{BB962C8B-B14F-4D97-AF65-F5344CB8AC3E}">
        <p14:creationId xmlns:p14="http://schemas.microsoft.com/office/powerpoint/2010/main" val="1029032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7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01645-3A5F-C540-A047-D38B009873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643684"/>
            <a:ext cx="9144000" cy="2387600"/>
          </a:xfrm>
          <a:prstGeom prst="rect">
            <a:avLst/>
          </a:prstGeom>
        </p:spPr>
        <p:txBody>
          <a:bodyPr anchor="b" anchorCtr="0"/>
          <a:lstStyle>
            <a:lvl1pPr algn="ctr">
              <a:defRPr sz="5000"/>
            </a:lvl1pPr>
          </a:lstStyle>
          <a:p>
            <a:r>
              <a:rPr lang="en-GB" noProof="0"/>
              <a:t>Section title. This is used between sections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2B9E21-CA38-674A-A501-2C7879561FA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141770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Section sub heading – or similar</a:t>
            </a:r>
          </a:p>
        </p:txBody>
      </p:sp>
    </p:spTree>
    <p:extLst>
      <p:ext uri="{BB962C8B-B14F-4D97-AF65-F5344CB8AC3E}">
        <p14:creationId xmlns:p14="http://schemas.microsoft.com/office/powerpoint/2010/main" val="28614340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5F39B-1CCC-0148-B7FF-ECA080A5F9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10821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000"/>
            </a:lvl1pPr>
          </a:lstStyle>
          <a:p>
            <a:r>
              <a:rPr lang="en-GB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16349-BAAC-8D47-AA75-2206668D0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188"/>
            <a:ext cx="10515600" cy="4414775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/>
            </a:lvl1pPr>
            <a:lvl2pPr marL="457200" indent="0" algn="l">
              <a:buFont typeface="Arial" panose="020B0604020202020204" pitchFamily="34" charset="0"/>
              <a:buNone/>
              <a:defRPr sz="1800"/>
            </a:lvl2pPr>
            <a:lvl3pPr marL="914400" indent="0" algn="l">
              <a:buNone/>
              <a:defRPr sz="1600"/>
            </a:lvl3pPr>
            <a:lvl4pPr marL="1371600" indent="0" algn="l">
              <a:buNone/>
              <a:defRPr sz="1600"/>
            </a:lvl4pPr>
            <a:lvl5pPr marL="1828800" indent="0" algn="l">
              <a:buNone/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3305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19732492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BD65477-6EDF-1D4D-8E9A-9567D2D5A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9622"/>
            <a:ext cx="10515600" cy="5347342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/>
            </a:lvl1pPr>
            <a:lvl2pPr marL="457200" indent="0" algn="l">
              <a:buFont typeface="Arial" panose="020B0604020202020204" pitchFamily="34" charset="0"/>
              <a:buNone/>
              <a:defRPr sz="1800"/>
            </a:lvl2pPr>
            <a:lvl3pPr marL="914400" indent="0" algn="l">
              <a:buNone/>
              <a:defRPr sz="1600"/>
            </a:lvl3pPr>
            <a:lvl4pPr marL="1371600" indent="0" algn="l">
              <a:buNone/>
              <a:defRPr sz="1600"/>
            </a:lvl4pPr>
            <a:lvl5pPr marL="1828800" indent="0" algn="l">
              <a:buNone/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0580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fence, outdoor, grass, bench&#10;&#10;Description automatically generated">
            <a:extLst>
              <a:ext uri="{FF2B5EF4-FFF2-40B4-BE49-F238E27FC236}">
                <a16:creationId xmlns:a16="http://schemas.microsoft.com/office/drawing/2014/main" id="{27EC088F-F5D2-ED4C-8F9E-1B2669A95B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3000"/>
          </a:blip>
          <a:srcRect t="64437" b="15626"/>
          <a:stretch/>
        </p:blipFill>
        <p:spPr>
          <a:xfrm>
            <a:off x="0" y="5237511"/>
            <a:ext cx="12192000" cy="1620488"/>
          </a:xfrm>
          <a:prstGeom prst="rect">
            <a:avLst/>
          </a:prstGeom>
        </p:spPr>
      </p:pic>
      <p:pic>
        <p:nvPicPr>
          <p:cNvPr id="12" name="Picture 11" descr="A picture containing fence, outdoor, grass, bench&#10;&#10;Description automatically generated">
            <a:extLst>
              <a:ext uri="{FF2B5EF4-FFF2-40B4-BE49-F238E27FC236}">
                <a16:creationId xmlns:a16="http://schemas.microsoft.com/office/drawing/2014/main" id="{7AFF7F12-414C-E344-99AC-C4DD91982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635" b="33860"/>
          <a:stretch/>
        </p:blipFill>
        <p:spPr>
          <a:xfrm>
            <a:off x="0" y="0"/>
            <a:ext cx="12192000" cy="5242921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38D7DE1D-CA9E-DB46-B585-BCA677789F7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505634" y="1967973"/>
            <a:ext cx="1180732" cy="11807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D967EF-3F4C-D345-B383-143DF5075C6C}"/>
              </a:ext>
            </a:extLst>
          </p:cNvPr>
          <p:cNvSpPr txBox="1"/>
          <p:nvPr userDrawn="1"/>
        </p:nvSpPr>
        <p:spPr>
          <a:xfrm>
            <a:off x="4519696" y="3317597"/>
            <a:ext cx="31526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err="1">
                <a:solidFill>
                  <a:srgbClr val="003048"/>
                </a:solidFill>
              </a:rPr>
              <a:t>researchdata@help.uit.no</a:t>
            </a:r>
            <a:endParaRPr lang="en-GB" sz="2000">
              <a:solidFill>
                <a:srgbClr val="0030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88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3838882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1478135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1292900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2118087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68658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147290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ikonet for å legge til et bilde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" y="6481120"/>
            <a:ext cx="828544" cy="292094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912322" y="6496215"/>
            <a:ext cx="1759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>
                <a:solidFill>
                  <a:srgbClr val="F7901E"/>
                </a:solidFill>
              </a:rPr>
              <a:t>Research</a:t>
            </a:r>
            <a:r>
              <a:rPr lang="nb-NO" sz="1200" baseline="0">
                <a:solidFill>
                  <a:srgbClr val="F7901E"/>
                </a:solidFill>
              </a:rPr>
              <a:t> </a:t>
            </a:r>
            <a:r>
              <a:rPr lang="nb-NO" sz="1200">
                <a:solidFill>
                  <a:srgbClr val="F7901E"/>
                </a:solidFill>
              </a:rPr>
              <a:t>data @ UiT</a:t>
            </a:r>
          </a:p>
        </p:txBody>
      </p:sp>
    </p:spTree>
    <p:extLst>
      <p:ext uri="{BB962C8B-B14F-4D97-AF65-F5344CB8AC3E}">
        <p14:creationId xmlns:p14="http://schemas.microsoft.com/office/powerpoint/2010/main" val="2374327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27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ACD030-FA04-C647-BE44-656245811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0486F363-067F-634A-81F9-19B40D84A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6017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ilesender.uninett.n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www.sigma2.no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io.no/english/services/it/research/sensitive-data/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pp.xtramile.no/courses/uitnorgesarktiskeuniversite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uit.no/sikkerhe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it.no/Content/626159/cache=20191504144130/Retningslinjer%20for%20klassifisering%20-%20vedtatt%205-4-19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hyperlink" Target="https://uit.no/sikkerhe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uit.no/sikkerhe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9B8887E-22B3-A744-B87A-9135D72078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Storage </a:t>
            </a:r>
            <a:r>
              <a:rPr lang="nb-NO" dirty="0" err="1"/>
              <a:t>resources</a:t>
            </a:r>
            <a:r>
              <a:rPr lang="nb-NO" dirty="0"/>
              <a:t> at UiT</a:t>
            </a:r>
            <a:endParaRPr lang="en-GB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9336E63-587D-B548-9FEA-B38E101F5A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Tromsø, 6. December 2021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FF9976D-501C-9849-BA5D-75BBB0C92787}"/>
              </a:ext>
            </a:extLst>
          </p:cNvPr>
          <p:cNvSpPr txBox="1">
            <a:spLocks/>
          </p:cNvSpPr>
          <p:nvPr/>
        </p:nvSpPr>
        <p:spPr>
          <a:xfrm>
            <a:off x="1524000" y="4320073"/>
            <a:ext cx="9144000" cy="6746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accent4">
                    <a:lumMod val="50000"/>
                  </a:schemeClr>
                </a:solidFill>
              </a:rPr>
              <a:t>Erik Axel Vollan, IT department</a:t>
            </a:r>
          </a:p>
          <a:p>
            <a:endParaRPr lang="en-GB" sz="14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D7914B7D-5018-DC49-AFA0-93C8CBD27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960" y="6473608"/>
            <a:ext cx="236220" cy="236220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ECB10B69-37EA-604D-8289-AC8D553DA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790" y="6477487"/>
            <a:ext cx="236220" cy="2362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B6E2964-C8DA-4D43-AD20-69B8EF2673E2}"/>
              </a:ext>
            </a:extLst>
          </p:cNvPr>
          <p:cNvSpPr txBox="1"/>
          <p:nvPr/>
        </p:nvSpPr>
        <p:spPr>
          <a:xfrm>
            <a:off x="2113913" y="6457729"/>
            <a:ext cx="770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solidFill>
                  <a:schemeClr val="bg1"/>
                </a:solidFill>
              </a:rPr>
              <a:t>CC BY 4.0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A70F7E-9D2B-C44B-81F7-956547DFDD0A}"/>
              </a:ext>
            </a:extLst>
          </p:cNvPr>
          <p:cNvSpPr txBox="1"/>
          <p:nvPr/>
        </p:nvSpPr>
        <p:spPr>
          <a:xfrm>
            <a:off x="119935" y="6457729"/>
            <a:ext cx="14853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>
                <a:solidFill>
                  <a:schemeClr val="bg1"/>
                </a:solidFill>
              </a:rPr>
              <a:t>Research data @ </a:t>
            </a:r>
            <a:r>
              <a:rPr lang="en-GB" sz="1200" err="1">
                <a:solidFill>
                  <a:schemeClr val="bg1"/>
                </a:solidFill>
              </a:rPr>
              <a:t>UiT</a:t>
            </a:r>
            <a:endParaRPr lang="en-GB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704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EDFEC-325D-4255-9205-94E238F4C37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nb-NO"/>
          </a:p>
          <a:p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Integrity</a:t>
            </a: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
</a:t>
            </a:r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Availability</a:t>
            </a:r>
            <a:endParaRPr lang="nb-NO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nb-NO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38824-F9DC-4288-8DE6-56FEE939F2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64735"/>
            <a:ext cx="5183188" cy="2658139"/>
          </a:xfrm>
        </p:spPr>
        <p:txBody>
          <a:bodyPr>
            <a:normAutofit/>
          </a:bodyPr>
          <a:lstStyle/>
          <a:p>
            <a:endParaRPr lang="nb-NO"/>
          </a:p>
          <a:p>
            <a:endParaRPr lang="nb-NO"/>
          </a:p>
          <a:p>
            <a:pPr marL="0" indent="0">
              <a:buNone/>
            </a:pPr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Store data on a secure backed-up system </a:t>
            </a:r>
            <a:r>
              <a:rPr lang="en-US"/>
              <a:t>
</a:t>
            </a:r>
            <a:endParaRPr lang="nb-NO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694E0519-1DE8-4BD0-893B-6BDF79FE3E07}"/>
              </a:ext>
            </a:extLst>
          </p:cNvPr>
          <p:cNvSpPr/>
          <p:nvPr/>
        </p:nvSpPr>
        <p:spPr>
          <a:xfrm>
            <a:off x="3324896" y="2583711"/>
            <a:ext cx="701749" cy="2020186"/>
          </a:xfrm>
          <a:prstGeom prst="righ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11608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87428"/>
            <a:ext cx="10515600" cy="1325563"/>
          </a:xfrm>
        </p:spPr>
        <p:txBody>
          <a:bodyPr/>
          <a:lstStyle/>
          <a:p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Office 365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740545" y="1896646"/>
            <a:ext cx="10515600" cy="4351338"/>
          </a:xfrm>
        </p:spPr>
        <p:txBody>
          <a:bodyPr>
            <a:normAutofit/>
          </a:bodyPr>
          <a:lstStyle/>
          <a:p>
            <a:endParaRPr lang="en-US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Office 365 is UiT’s primary collaboration and storage tool
Departmental shared disks will be moved to Teams/</a:t>
            </a:r>
            <a:r>
              <a:rPr lang="en-US" sz="2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Sharepoint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2021
The home folders will be moved to OneDrive</a:t>
            </a:r>
            <a:endParaRPr lang="nb-NO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endParaRPr lang="nb-NO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nb-NO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959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87428"/>
            <a:ext cx="10515600" cy="1325563"/>
          </a:xfrm>
        </p:spPr>
        <p:txBody>
          <a:bodyPr>
            <a:normAutofit/>
          </a:bodyPr>
          <a:lstStyle/>
          <a:p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Office 365 for </a:t>
            </a:r>
            <a:r>
              <a:rPr lang="nb-NO" sz="32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research</a:t>
            </a:r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nb-NO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endParaRPr lang="nb-NO" sz="2000" b="1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endParaRPr lang="nb-NO" sz="2000" b="1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r>
              <a:rPr lang="nb-NO" sz="2000" b="1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Teams/SharePoint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– 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groups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projects</a:t>
            </a:r>
            <a:endParaRPr lang="nb-NO" sz="2000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endParaRPr lang="nb-NO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endParaRPr lang="nb-NO" sz="2000" b="1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r>
              <a:rPr lang="nb-NO" sz="2000" b="1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OneDrive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		  –  personal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storage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NB!! </a:t>
            </a:r>
            <a:r>
              <a:rPr lang="nb-NO" sz="2000" noProof="0" dirty="0">
                <a:solidFill>
                  <a:srgbClr val="FF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 </a:t>
            </a:r>
            <a:r>
              <a:rPr lang="nb-NO" sz="2000" noProof="0" dirty="0" err="1">
                <a:solidFill>
                  <a:srgbClr val="FF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deleted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when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users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leaves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UiT!</a:t>
            </a:r>
          </a:p>
          <a:p>
            <a:endParaRPr lang="nb-NO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nb-NO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2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648" y="260813"/>
            <a:ext cx="10515600" cy="1325563"/>
          </a:xfrm>
        </p:spPr>
        <p:txBody>
          <a:bodyPr/>
          <a:lstStyle/>
          <a:p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Office 365 lets </a:t>
            </a:r>
            <a:r>
              <a:rPr lang="nb-NO" sz="32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</a:t>
            </a:r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32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share</a:t>
            </a:r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nb-NO" sz="20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Users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are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sharing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must have an Office 365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account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be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invited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as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guests</a:t>
            </a:r>
            <a:endParaRPr lang="nb-NO" sz="20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nb-NO" sz="20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administer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sharing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yourself</a:t>
            </a:r>
            <a:endParaRPr lang="nb-NO" sz="20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2" indent="-285750"/>
            <a:r>
              <a:rPr lang="nb-NO" sz="18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ITA </a:t>
            </a:r>
            <a:r>
              <a:rPr lang="nb-NO" sz="18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</a:t>
            </a:r>
            <a:r>
              <a:rPr lang="nb-NO" sz="18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18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help</a:t>
            </a:r>
            <a:r>
              <a:rPr lang="nb-NO" sz="18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18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</a:t>
            </a:r>
            <a:endParaRPr lang="nb-NO" sz="18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nb-NO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 send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</a:t>
            </a:r>
            <a:r>
              <a:rPr lang="nb-NO" sz="20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large</a:t>
            </a:r>
            <a:r>
              <a:rPr lang="nb-NO" sz="20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 files: Uninett Filesender</a:t>
            </a:r>
          </a:p>
          <a:p>
            <a:pPr lvl="2"/>
            <a:r>
              <a:rPr lang="nb-NO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https://filesender.uninett.no</a:t>
            </a:r>
            <a:endParaRPr lang="nb-NO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nb-NO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nb-NO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7080" y="5669171"/>
            <a:ext cx="2296368" cy="26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82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z="3200" noProof="0" err="1"/>
              <a:t>Local</a:t>
            </a:r>
            <a:r>
              <a:rPr lang="nb-NO" sz="3200" noProof="0"/>
              <a:t> </a:t>
            </a:r>
            <a:r>
              <a:rPr lang="nb-NO" sz="3200" noProof="0" err="1"/>
              <a:t>storage</a:t>
            </a:r>
            <a:r>
              <a:rPr lang="nb-NO" sz="3200" noProof="0"/>
              <a:t> </a:t>
            </a:r>
            <a:r>
              <a:rPr lang="nb-NO" sz="3200" noProof="0" err="1"/>
              <a:t>resources</a:t>
            </a:r>
            <a:endParaRPr lang="nb-NO" sz="3200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9252" y="1830696"/>
            <a:ext cx="7888582" cy="4374980"/>
          </a:xfrm>
        </p:spPr>
        <p:txBody>
          <a:bodyPr>
            <a:normAutofit/>
          </a:bodyPr>
          <a:lstStyle/>
          <a:p>
            <a:r>
              <a:rPr lang="nb-NO" sz="2400" noProof="0" dirty="0"/>
              <a:t>Research data service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b-NO" sz="2000" noProof="0" dirty="0"/>
              <a:t>Not </a:t>
            </a:r>
            <a:r>
              <a:rPr lang="nb-NO" sz="2000" noProof="0" dirty="0" err="1"/>
              <a:t>directly</a:t>
            </a:r>
            <a:r>
              <a:rPr lang="nb-NO" sz="2000" noProof="0" dirty="0"/>
              <a:t> </a:t>
            </a:r>
            <a:r>
              <a:rPr lang="nb-NO" sz="2000" noProof="0" dirty="0" err="1"/>
              <a:t>mountable</a:t>
            </a:r>
            <a:r>
              <a:rPr lang="nb-NO" sz="2000" noProof="0" dirty="0"/>
              <a:t> </a:t>
            </a:r>
            <a:r>
              <a:rPr lang="nb-NO" sz="2000" noProof="0" dirty="0" err="1"/>
              <a:t>on</a:t>
            </a:r>
            <a:r>
              <a:rPr lang="nb-NO" sz="2000" noProof="0" dirty="0"/>
              <a:t> </a:t>
            </a:r>
            <a:r>
              <a:rPr lang="nb-NO" sz="2000" noProof="0" dirty="0" err="1"/>
              <a:t>client</a:t>
            </a:r>
            <a:r>
              <a:rPr lang="nb-NO" sz="2000" noProof="0" dirty="0"/>
              <a:t> computers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b-NO" sz="2000" noProof="0" dirty="0"/>
              <a:t>Up/</a:t>
            </a:r>
            <a:r>
              <a:rPr lang="nb-NO" sz="2000" noProof="0" dirty="0" err="1"/>
              <a:t>Download</a:t>
            </a:r>
            <a:r>
              <a:rPr lang="nb-NO" sz="2000" noProof="0" dirty="0"/>
              <a:t> via terminal server </a:t>
            </a:r>
            <a:r>
              <a:rPr lang="nb-NO" sz="2000" noProof="0" dirty="0" err="1"/>
              <a:t>client</a:t>
            </a:r>
            <a:endParaRPr lang="nb-NO" sz="2000" noProof="0" dirty="0"/>
          </a:p>
          <a:p>
            <a:endParaRPr lang="nb-NO" noProof="0" dirty="0"/>
          </a:p>
          <a:p>
            <a:pPr lvl="1"/>
            <a:r>
              <a:rPr lang="nb-NO" sz="2000" noProof="0" dirty="0" err="1"/>
              <a:t>Contact</a:t>
            </a:r>
            <a:r>
              <a:rPr lang="nb-NO" sz="2000" noProof="0" dirty="0"/>
              <a:t> </a:t>
            </a:r>
            <a:r>
              <a:rPr lang="nb-NO" sz="2000" noProof="0" dirty="0" err="1"/>
              <a:t>the</a:t>
            </a:r>
            <a:r>
              <a:rPr lang="nb-NO" sz="2000" noProof="0" dirty="0"/>
              <a:t> </a:t>
            </a:r>
            <a:r>
              <a:rPr lang="nb-NO" sz="2000" noProof="0" dirty="0" err="1"/>
              <a:t>helpdesk</a:t>
            </a:r>
            <a:r>
              <a:rPr lang="nb-NO" sz="2000" noProof="0" dirty="0"/>
              <a:t> for </a:t>
            </a:r>
            <a:r>
              <a:rPr lang="nb-NO" sz="2000" noProof="0" dirty="0" err="1"/>
              <a:t>space</a:t>
            </a:r>
            <a:endParaRPr lang="nb-NO" sz="2000" noProof="0" dirty="0"/>
          </a:p>
          <a:p>
            <a:pPr marL="0" indent="0">
              <a:buNone/>
            </a:pP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313194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3200" err="1"/>
              <a:t>Governance</a:t>
            </a:r>
            <a:endParaRPr lang="nb-NO" sz="320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b-NO" sz="2400"/>
          </a:p>
          <a:p>
            <a:r>
              <a:rPr lang="nb-NO" sz="2400"/>
              <a:t>Base </a:t>
            </a:r>
            <a:r>
              <a:rPr lang="nb-NO" sz="2400" err="1"/>
              <a:t>quota</a:t>
            </a:r>
            <a:r>
              <a:rPr lang="nb-NO" sz="2400"/>
              <a:t> </a:t>
            </a:r>
            <a:r>
              <a:rPr lang="nb-NO" sz="2400" err="1"/>
              <a:t>of</a:t>
            </a:r>
            <a:r>
              <a:rPr lang="nb-NO" sz="2400"/>
              <a:t> 5 TB </a:t>
            </a:r>
            <a:r>
              <a:rPr lang="nb-NO" sz="2400" err="1"/>
              <a:t>free</a:t>
            </a:r>
            <a:r>
              <a:rPr lang="nb-NO" sz="2400"/>
              <a:t> </a:t>
            </a:r>
            <a:r>
              <a:rPr lang="nb-NO" sz="2400" err="1"/>
              <a:t>storage</a:t>
            </a:r>
            <a:r>
              <a:rPr lang="nb-NO" sz="2400"/>
              <a:t> per </a:t>
            </a:r>
            <a:r>
              <a:rPr lang="nb-NO" sz="2400" err="1"/>
              <a:t>user</a:t>
            </a:r>
            <a:r>
              <a:rPr lang="nb-NO" sz="2400"/>
              <a:t>.</a:t>
            </a:r>
          </a:p>
          <a:p>
            <a:endParaRPr lang="nb-NO" sz="2400"/>
          </a:p>
          <a:p>
            <a:r>
              <a:rPr lang="nb-NO" sz="2400" err="1"/>
              <a:t>Pricing</a:t>
            </a:r>
            <a:r>
              <a:rPr lang="nb-NO" sz="2400"/>
              <a:t> </a:t>
            </a:r>
            <a:r>
              <a:rPr lang="nb-NO" sz="2400" err="1"/>
              <a:t>model</a:t>
            </a:r>
            <a:r>
              <a:rPr lang="nb-NO" sz="2400"/>
              <a:t> for </a:t>
            </a:r>
            <a:r>
              <a:rPr lang="nb-NO" sz="2400" err="1"/>
              <a:t>large</a:t>
            </a:r>
            <a:r>
              <a:rPr lang="nb-NO" sz="2400"/>
              <a:t> </a:t>
            </a:r>
            <a:r>
              <a:rPr lang="nb-NO" sz="2400" err="1"/>
              <a:t>projects</a:t>
            </a:r>
            <a:r>
              <a:rPr lang="nb-NO" sz="2400"/>
              <a:t> (0.5 – 1 NOK/GB/</a:t>
            </a:r>
            <a:r>
              <a:rPr lang="nb-NO" sz="2400" err="1"/>
              <a:t>Year</a:t>
            </a:r>
            <a:r>
              <a:rPr lang="nb-NO" sz="24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6097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6983"/>
          </a:xfrm>
        </p:spPr>
        <p:txBody>
          <a:bodyPr/>
          <a:lstStyle/>
          <a:p>
            <a:pPr algn="ctr"/>
            <a:r>
              <a:rPr lang="nb-NO" sz="3200"/>
              <a:t>Projects </a:t>
            </a:r>
            <a:r>
              <a:rPr lang="nb-NO" sz="3200" err="1"/>
              <a:t>with</a:t>
            </a:r>
            <a:r>
              <a:rPr lang="nb-NO" sz="3200"/>
              <a:t> </a:t>
            </a:r>
            <a:r>
              <a:rPr lang="nb-NO" sz="3200" u="sng"/>
              <a:t>LARGE</a:t>
            </a:r>
            <a:r>
              <a:rPr lang="nb-NO" sz="3200"/>
              <a:t> </a:t>
            </a:r>
            <a:r>
              <a:rPr lang="nb-NO" sz="3200" err="1"/>
              <a:t>storage</a:t>
            </a:r>
            <a:r>
              <a:rPr lang="nb-NO" sz="3200"/>
              <a:t> </a:t>
            </a:r>
            <a:r>
              <a:rPr lang="nb-NO" sz="3200" err="1"/>
              <a:t>needs</a:t>
            </a:r>
            <a:r>
              <a:rPr lang="nb-NO" sz="3200"/>
              <a:t> </a:t>
            </a:r>
            <a:endParaRPr lang="en-GB" sz="3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nb-NO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>
              <a:defRPr/>
            </a:pPr>
            <a:fld id="{45502961-D91A-442E-803D-6BE684C4B445}" type="slidenum">
              <a:rPr lang="nb-NO" smtClean="0"/>
              <a:pPr defTabSz="914377">
                <a:defRPr/>
              </a:pPr>
              <a:t>16</a:t>
            </a:fld>
            <a:endParaRPr lang="nb-NO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866" y="1722195"/>
            <a:ext cx="8916268" cy="406406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737602" y="6087060"/>
            <a:ext cx="2467407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>
              <a:defRPr/>
            </a:pPr>
            <a:r>
              <a:rPr lang="nn-NO" sz="1333"/>
              <a:t>Credit: H. Eide, UNINETT Sigma2</a:t>
            </a:r>
            <a:r>
              <a:rPr lang="nn-NO" sz="1333">
                <a:solidFill>
                  <a:schemeClr val="bg1"/>
                </a:solidFill>
              </a:rPr>
              <a:t>:</a:t>
            </a:r>
            <a:endParaRPr lang="nb-NO" sz="1333">
              <a:solidFill>
                <a:schemeClr val="bg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3848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525DB-0DB4-40B0-9BC3-820437432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sz="2400"/>
              <a:t>National e-</a:t>
            </a:r>
            <a:r>
              <a:rPr lang="nb-NO" sz="2400" err="1"/>
              <a:t>infrastructure</a:t>
            </a:r>
            <a:r>
              <a:rPr lang="nb-NO" sz="2400"/>
              <a:t> for </a:t>
            </a:r>
            <a:r>
              <a:rPr lang="nb-NO" sz="2400" err="1"/>
              <a:t>high-performance</a:t>
            </a:r>
            <a:r>
              <a:rPr lang="nb-NO" sz="2400"/>
              <a:t> </a:t>
            </a:r>
            <a:r>
              <a:rPr lang="nb-NO" sz="2400" err="1"/>
              <a:t>computing</a:t>
            </a:r>
            <a:r>
              <a:rPr lang="nb-NO" sz="2400"/>
              <a:t> and </a:t>
            </a:r>
            <a:r>
              <a:rPr lang="nb-NO" sz="2400" err="1"/>
              <a:t>storage</a:t>
            </a:r>
            <a:endParaRPr lang="nb-NO" sz="2400"/>
          </a:p>
          <a:p>
            <a:pPr marL="0" indent="0">
              <a:buNone/>
            </a:pPr>
            <a:endParaRPr lang="nb-NO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sz="2400"/>
              <a:t>Supercomputers in Tromsø og Trondheim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b-NO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sz="2400"/>
              <a:t>Storage </a:t>
            </a:r>
            <a:r>
              <a:rPr lang="nb-NO" sz="2400" err="1"/>
              <a:t>through</a:t>
            </a:r>
            <a:r>
              <a:rPr lang="nb-NO" sz="2400"/>
              <a:t> </a:t>
            </a:r>
            <a:r>
              <a:rPr lang="en-US" sz="2400" b="1"/>
              <a:t>NIRD</a:t>
            </a:r>
            <a:r>
              <a:rPr lang="en-US" sz="2400"/>
              <a:t>  - </a:t>
            </a:r>
            <a:r>
              <a:rPr lang="en-US" sz="2400" b="1"/>
              <a:t>N</a:t>
            </a:r>
            <a:r>
              <a:rPr lang="en-US" sz="2400"/>
              <a:t>ational e-</a:t>
            </a:r>
            <a:r>
              <a:rPr lang="en-US" sz="2400" b="1"/>
              <a:t>I</a:t>
            </a:r>
            <a:r>
              <a:rPr lang="en-US" sz="2400"/>
              <a:t>nfrastructure for </a:t>
            </a:r>
            <a:r>
              <a:rPr lang="en-US" sz="2400" b="1"/>
              <a:t>R</a:t>
            </a:r>
            <a:r>
              <a:rPr lang="en-US" sz="2400"/>
              <a:t>esearch </a:t>
            </a:r>
            <a:r>
              <a:rPr lang="en-US" sz="2400" b="1"/>
              <a:t>D</a:t>
            </a:r>
            <a:r>
              <a:rPr lang="en-US" sz="2400"/>
              <a:t>ata</a:t>
            </a:r>
          </a:p>
          <a:p>
            <a:pPr marL="0" indent="0">
              <a:buNone/>
            </a:pPr>
            <a:r>
              <a:rPr lang="en-US" sz="2400"/>
              <a:t>	For storage needs from 10TB and above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Has its own resource allocation procedures</a:t>
            </a:r>
          </a:p>
          <a:p>
            <a:pPr marL="800100" lvl="1" indent="-342900"/>
            <a:r>
              <a:rPr lang="en-US" sz="2000"/>
              <a:t>More info: </a:t>
            </a:r>
            <a:r>
              <a:rPr lang="en-US" sz="2000">
                <a:hlinkClick r:id="rId2"/>
              </a:rPr>
              <a:t>https://www.sigma2.no/</a:t>
            </a:r>
            <a:r>
              <a:rPr lang="en-US" sz="200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8D8D3F-2AA4-4951-B37F-2AFBFE4F2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120" y="333535"/>
            <a:ext cx="5163760" cy="69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82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8803A-CDFB-40D8-9209-CFB14225D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z="3200"/>
              <a:t>Storing sensitive data
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A500C-C605-4C98-9317-FC047DA45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sz="2400"/>
              <a:t>Red data </a:t>
            </a:r>
            <a:r>
              <a:rPr lang="nb-NO" sz="2400" err="1"/>
              <a:t>can</a:t>
            </a:r>
            <a:r>
              <a:rPr lang="nb-NO" sz="2400"/>
              <a:t> be </a:t>
            </a:r>
            <a:r>
              <a:rPr lang="nb-NO" sz="2400" err="1"/>
              <a:t>stored</a:t>
            </a:r>
            <a:r>
              <a:rPr lang="nb-NO" sz="2400"/>
              <a:t> in Office 365 </a:t>
            </a:r>
            <a:r>
              <a:rPr lang="nb-NO" sz="2400" err="1"/>
              <a:t>on</a:t>
            </a:r>
            <a:r>
              <a:rPr lang="nb-NO" sz="2400"/>
              <a:t> 2 </a:t>
            </a:r>
            <a:r>
              <a:rPr lang="nb-NO" sz="2400" err="1"/>
              <a:t>conditions</a:t>
            </a:r>
            <a:endParaRPr lang="nb-NO" sz="2400"/>
          </a:p>
          <a:p>
            <a:pPr marL="514350" indent="-514350">
              <a:buFont typeface="+mj-lt"/>
              <a:buAutoNum type="arabicPeriod"/>
            </a:pPr>
            <a:endParaRPr lang="nb-NO"/>
          </a:p>
          <a:p>
            <a:pPr marL="514350" indent="-514350">
              <a:buFont typeface="+mj-lt"/>
              <a:buAutoNum type="arabicPeriod"/>
            </a:pPr>
            <a:r>
              <a:rPr lang="nb-NO" sz="2000"/>
              <a:t>Your </a:t>
            </a:r>
            <a:r>
              <a:rPr lang="nb-NO" sz="2000" err="1"/>
              <a:t>account</a:t>
            </a:r>
            <a:r>
              <a:rPr lang="nb-NO" sz="2000"/>
              <a:t> must be </a:t>
            </a:r>
            <a:r>
              <a:rPr lang="nb-NO" sz="2000" err="1"/>
              <a:t>set</a:t>
            </a:r>
            <a:r>
              <a:rPr lang="nb-NO" sz="2000"/>
              <a:t> up </a:t>
            </a:r>
            <a:r>
              <a:rPr lang="nb-NO" sz="2000" err="1"/>
              <a:t>with</a:t>
            </a:r>
            <a:r>
              <a:rPr lang="nb-NO" sz="2000"/>
              <a:t> 2-factor authentication – all </a:t>
            </a:r>
            <a:r>
              <a:rPr lang="nb-NO" sz="2000" err="1"/>
              <a:t>employees</a:t>
            </a:r>
            <a:r>
              <a:rPr lang="nb-NO" sz="2000"/>
              <a:t> </a:t>
            </a:r>
            <a:r>
              <a:rPr lang="nb-NO" sz="2000" err="1"/>
              <a:t>are</a:t>
            </a:r>
            <a:endParaRPr lang="nb-NO" sz="2000"/>
          </a:p>
          <a:p>
            <a:pPr marL="514350" indent="-514350">
              <a:buFont typeface="+mj-lt"/>
              <a:buAutoNum type="arabicPeriod"/>
            </a:pPr>
            <a:endParaRPr lang="nb-NO"/>
          </a:p>
          <a:p>
            <a:pPr marL="514350" indent="-514350">
              <a:buFont typeface="+mj-lt"/>
              <a:buAutoNum type="arabicPeriod"/>
            </a:pPr>
            <a:r>
              <a:rPr lang="nb-NO" sz="2000"/>
              <a:t>Data must be </a:t>
            </a:r>
            <a:r>
              <a:rPr lang="nb-NO" sz="2000" err="1"/>
              <a:t>protected</a:t>
            </a:r>
            <a:r>
              <a:rPr lang="nb-NO" sz="2000"/>
              <a:t> </a:t>
            </a:r>
            <a:r>
              <a:rPr lang="nb-NO" sz="2000" err="1"/>
              <a:t>with</a:t>
            </a:r>
            <a:r>
              <a:rPr lang="nb-NO" sz="2000"/>
              <a:t>  Azure Information </a:t>
            </a:r>
            <a:r>
              <a:rPr lang="nb-NO" sz="2000" err="1"/>
              <a:t>Protection</a:t>
            </a:r>
            <a:r>
              <a:rPr lang="nb-NO" sz="2000"/>
              <a:t> (AIP)</a:t>
            </a:r>
          </a:p>
          <a:p>
            <a:pPr lvl="2"/>
            <a:r>
              <a:rPr lang="nb-NO" sz="1600" err="1"/>
              <a:t>Built</a:t>
            </a:r>
            <a:r>
              <a:rPr lang="nb-NO" sz="1600"/>
              <a:t> in </a:t>
            </a:r>
            <a:r>
              <a:rPr lang="nb-NO" sz="1600" err="1"/>
              <a:t>tool</a:t>
            </a:r>
            <a:r>
              <a:rPr lang="nb-NO" sz="1600"/>
              <a:t> in Office programs (Word, Excel)</a:t>
            </a:r>
          </a:p>
          <a:p>
            <a:pPr lvl="2"/>
            <a:endParaRPr lang="nb-NO" sz="1600"/>
          </a:p>
          <a:p>
            <a:pPr lvl="2"/>
            <a:r>
              <a:rPr lang="nb-NO" sz="1600" err="1"/>
              <a:t>Can</a:t>
            </a:r>
            <a:r>
              <a:rPr lang="nb-NO" sz="1600"/>
              <a:t> </a:t>
            </a:r>
            <a:r>
              <a:rPr lang="nb-NO" sz="1600" err="1"/>
              <a:t>protect</a:t>
            </a:r>
            <a:r>
              <a:rPr lang="nb-NO" sz="1600"/>
              <a:t> </a:t>
            </a:r>
            <a:r>
              <a:rPr lang="nb-NO" sz="1600" err="1"/>
              <a:t>other</a:t>
            </a:r>
            <a:r>
              <a:rPr lang="nb-NO" sz="1600"/>
              <a:t> file formats </a:t>
            </a:r>
            <a:r>
              <a:rPr lang="nb-NO" sz="1600" err="1"/>
              <a:t>through</a:t>
            </a:r>
            <a:r>
              <a:rPr lang="nb-NO" sz="1600"/>
              <a:t> a manual </a:t>
            </a:r>
            <a:r>
              <a:rPr lang="nb-NO" sz="1600" err="1"/>
              <a:t>procedure</a:t>
            </a:r>
            <a:endParaRPr lang="nb-NO" sz="1600"/>
          </a:p>
          <a:p>
            <a:pPr lvl="3"/>
            <a:r>
              <a:rPr lang="nb-NO" sz="1600" err="1"/>
              <a:t>Requires</a:t>
            </a:r>
            <a:r>
              <a:rPr lang="nb-NO" sz="1600"/>
              <a:t> </a:t>
            </a:r>
            <a:r>
              <a:rPr lang="nb-NO" sz="1600" err="1"/>
              <a:t>decrypting</a:t>
            </a:r>
            <a:r>
              <a:rPr lang="nb-NO" sz="1600"/>
              <a:t> </a:t>
            </a:r>
            <a:r>
              <a:rPr lang="nb-NO" sz="1600" err="1"/>
              <a:t>before</a:t>
            </a:r>
            <a:r>
              <a:rPr lang="nb-NO" sz="1600"/>
              <a:t> </a:t>
            </a:r>
            <a:r>
              <a:rPr lang="nb-NO" sz="1600" err="1"/>
              <a:t>you</a:t>
            </a:r>
            <a:r>
              <a:rPr lang="nb-NO" sz="1600"/>
              <a:t> </a:t>
            </a:r>
            <a:r>
              <a:rPr lang="nb-NO" sz="1600" err="1"/>
              <a:t>can</a:t>
            </a:r>
            <a:r>
              <a:rPr lang="nb-NO" sz="1600"/>
              <a:t> </a:t>
            </a:r>
            <a:r>
              <a:rPr lang="nb-NO" sz="1600" err="1"/>
              <a:t>work</a:t>
            </a:r>
            <a:r>
              <a:rPr lang="nb-NO" sz="1600"/>
              <a:t> </a:t>
            </a:r>
            <a:r>
              <a:rPr lang="nb-NO" sz="1600" err="1"/>
              <a:t>on</a:t>
            </a:r>
            <a:r>
              <a:rPr lang="nb-NO" sz="1600"/>
              <a:t> file</a:t>
            </a:r>
          </a:p>
          <a:p>
            <a:pPr marL="914400" lvl="2" indent="0">
              <a:buNone/>
            </a:pPr>
            <a:endParaRPr lang="nb-NO"/>
          </a:p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15142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A75CA-0764-42AF-ADBF-8C5AC9E41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4859"/>
          </a:xfrm>
        </p:spPr>
        <p:txBody>
          <a:bodyPr/>
          <a:lstStyle/>
          <a:p>
            <a:r>
              <a:rPr lang="nb-NO" sz="3200"/>
              <a:t>Azure Information </a:t>
            </a:r>
            <a:r>
              <a:rPr lang="nb-NO" sz="3200" err="1"/>
              <a:t>Protection</a:t>
            </a:r>
            <a:endParaRPr lang="nb-NO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2D08-2CED-4B98-98F2-3FB27BCC5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560"/>
            <a:ext cx="7996881" cy="966131"/>
          </a:xfrm>
        </p:spPr>
        <p:txBody>
          <a:bodyPr/>
          <a:lstStyle/>
          <a:p>
            <a:r>
              <a:rPr lang="nb-NO" sz="2000" err="1"/>
              <a:t>Built</a:t>
            </a:r>
            <a:r>
              <a:rPr lang="nb-NO" sz="2000"/>
              <a:t> in </a:t>
            </a:r>
            <a:r>
              <a:rPr lang="nb-NO" sz="2000" err="1"/>
              <a:t>tool</a:t>
            </a:r>
            <a:r>
              <a:rPr lang="nb-NO" sz="2000"/>
              <a:t> in Office programs like Word, Excel</a:t>
            </a:r>
          </a:p>
          <a:p>
            <a:r>
              <a:rPr lang="nb-NO" sz="2000" err="1"/>
              <a:t>Encrypts</a:t>
            </a:r>
            <a:r>
              <a:rPr lang="nb-NO" sz="2000"/>
              <a:t> data </a:t>
            </a:r>
            <a:r>
              <a:rPr lang="nb-NO" sz="2000" err="1"/>
              <a:t>according</a:t>
            </a:r>
            <a:r>
              <a:rPr lang="nb-NO" sz="2000"/>
              <a:t> to </a:t>
            </a:r>
            <a:r>
              <a:rPr lang="nb-NO" sz="2000" err="1"/>
              <a:t>classification</a:t>
            </a:r>
            <a:endParaRPr lang="nb-NO" sz="20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532F8B-28FC-40AB-A2D9-1852322F9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893" y="2774419"/>
            <a:ext cx="9560744" cy="32683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6824D0-B846-4A31-A433-C9718D51BF93}"/>
              </a:ext>
            </a:extLst>
          </p:cNvPr>
          <p:cNvSpPr/>
          <p:nvPr/>
        </p:nvSpPr>
        <p:spPr>
          <a:xfrm>
            <a:off x="1406449" y="3277455"/>
            <a:ext cx="8487564" cy="5445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11797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1D0AE468-344E-4255-A1DB-D901A1C5E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5840" y="1480372"/>
            <a:ext cx="6621219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A7B506-24E8-40C0-B6A9-E2897A390C56}"/>
              </a:ext>
            </a:extLst>
          </p:cNvPr>
          <p:cNvSpPr txBox="1"/>
          <p:nvPr/>
        </p:nvSpPr>
        <p:spPr>
          <a:xfrm>
            <a:off x="1808085" y="186429"/>
            <a:ext cx="8575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Storing </a:t>
            </a:r>
            <a:r>
              <a:rPr lang="nb-NO" sz="32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vs</a:t>
            </a:r>
            <a:r>
              <a:rPr lang="nb-NO"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32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Archiving</a:t>
            </a:r>
            <a:endParaRPr lang="nb-NO" sz="3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4B3BF9F-F38E-44A8-BF89-7D45859FBE47}"/>
              </a:ext>
            </a:extLst>
          </p:cNvPr>
          <p:cNvSpPr/>
          <p:nvPr/>
        </p:nvSpPr>
        <p:spPr>
          <a:xfrm>
            <a:off x="2530137" y="2571596"/>
            <a:ext cx="2885242" cy="151808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317D4A-EAE0-4588-90CA-61CAA08D43E7}"/>
              </a:ext>
            </a:extLst>
          </p:cNvPr>
          <p:cNvSpPr/>
          <p:nvPr/>
        </p:nvSpPr>
        <p:spPr>
          <a:xfrm>
            <a:off x="6400801" y="1767006"/>
            <a:ext cx="4805462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Collecting</a:t>
            </a:r>
            <a:endParaRPr lang="nb-NO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Raw</a:t>
            </a: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Active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Analyse og bearbeiding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Safekeeping</a:t>
            </a:r>
            <a:endParaRPr lang="nb-NO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nb-NO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nb-NO" sz="24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Archiving</a:t>
            </a:r>
            <a:endParaRPr lang="nb-NO" sz="24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Deposit</a:t>
            </a: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</a:t>
            </a:r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archives</a:t>
            </a:r>
            <a:endParaRPr lang="nb-NO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Publishing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</a:t>
            </a:r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made</a:t>
            </a: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findable</a:t>
            </a: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</a:t>
            </a:r>
            <a:r>
              <a:rPr lang="nb-NO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reusable</a:t>
            </a:r>
            <a:endParaRPr lang="nb-NO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26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Services for Sensitive Data	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endParaRPr lang="en-US" dirty="0"/>
          </a:p>
          <a:p>
            <a:r>
              <a:rPr lang="en-US" dirty="0"/>
              <a:t>UiT buys this service from </a:t>
            </a:r>
            <a:r>
              <a:rPr lang="en-US" dirty="0" err="1"/>
              <a:t>UiO</a:t>
            </a:r>
            <a:endParaRPr lang="en-US" dirty="0"/>
          </a:p>
          <a:p>
            <a:r>
              <a:rPr lang="en-US" dirty="0"/>
              <a:t>Closed environment for storage and analysis</a:t>
            </a:r>
          </a:p>
          <a:p>
            <a:pPr lvl="1"/>
            <a:r>
              <a:rPr lang="en-US" dirty="0"/>
              <a:t>Statistics</a:t>
            </a:r>
          </a:p>
          <a:p>
            <a:pPr lvl="1"/>
            <a:r>
              <a:rPr lang="en-US" dirty="0"/>
              <a:t>NVIVO</a:t>
            </a:r>
          </a:p>
          <a:p>
            <a:r>
              <a:rPr lang="en-US" dirty="0"/>
              <a:t>Very high level of security</a:t>
            </a:r>
          </a:p>
          <a:p>
            <a:pPr lvl="1"/>
            <a:r>
              <a:rPr lang="en-US" dirty="0"/>
              <a:t>Strict controls of data import and export</a:t>
            </a:r>
          </a:p>
          <a:p>
            <a:pPr lvl="1"/>
            <a:r>
              <a:rPr lang="en-US" dirty="0"/>
              <a:t>All projects totally isolated from other projects</a:t>
            </a:r>
          </a:p>
          <a:p>
            <a:endParaRPr lang="en-US" dirty="0"/>
          </a:p>
          <a:p>
            <a:r>
              <a:rPr lang="en-US" dirty="0" err="1"/>
              <a:t>Nettskjema</a:t>
            </a:r>
            <a:r>
              <a:rPr lang="en-US" dirty="0"/>
              <a:t> can send encrypted forms directly to TSD</a:t>
            </a:r>
          </a:p>
          <a:p>
            <a:r>
              <a:rPr lang="en-US" dirty="0"/>
              <a:t>Smartphone Dictaphone app can send directly to TSD</a:t>
            </a:r>
          </a:p>
          <a:p>
            <a:r>
              <a:rPr lang="en-US" dirty="0"/>
              <a:t>For more info : </a:t>
            </a:r>
            <a:r>
              <a:rPr lang="en-US" dirty="0">
                <a:hlinkClick r:id="rId3"/>
              </a:rPr>
              <a:t>TSD web pages</a:t>
            </a:r>
            <a:endParaRPr lang="en-US" dirty="0"/>
          </a:p>
          <a:p>
            <a:endParaRPr lang="en-US" dirty="0"/>
          </a:p>
          <a:p>
            <a:r>
              <a:rPr lang="en-US" dirty="0"/>
              <a:t>Cost for projects: NOK 15000 / year</a:t>
            </a:r>
          </a:p>
          <a:p>
            <a:endParaRPr lang="en-US" dirty="0"/>
          </a:p>
          <a:p>
            <a:r>
              <a:rPr lang="en-US" dirty="0"/>
              <a:t>UiT ITA can give limited local support.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0595" y="1903467"/>
            <a:ext cx="2297477" cy="310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41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6702"/>
          </a:xfrm>
        </p:spPr>
        <p:txBody>
          <a:bodyPr/>
          <a:lstStyle/>
          <a:p>
            <a:r>
              <a:rPr lang="nb-NO" sz="3200" noProof="0"/>
              <a:t>ITA </a:t>
            </a:r>
            <a:r>
              <a:rPr lang="nb-NO" sz="3200" noProof="0" err="1"/>
              <a:t>work</a:t>
            </a:r>
            <a:r>
              <a:rPr lang="nb-NO" sz="3200" noProof="0"/>
              <a:t> in progress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911927"/>
            <a:ext cx="8903677" cy="42197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Cloud-based services – the future of ITA at UiT</a:t>
            </a:r>
          </a:p>
          <a:p>
            <a:pPr marL="0" indent="0">
              <a:buNone/>
            </a:pPr>
            <a:r>
              <a:rPr lang="en-US" sz="2000" dirty="0"/>
              <a:t>	Applications and storage – increased flexibility and dynamics</a:t>
            </a:r>
          </a:p>
          <a:p>
            <a:pPr marL="0" indent="0">
              <a:buNone/>
            </a:pPr>
            <a:r>
              <a:rPr lang="en-US" sz="2000" dirty="0"/>
              <a:t>	Cloud-based student labs
	Departmental shared drives moving to SharePoint
	Home folders moving to OneDrive
</a:t>
            </a:r>
            <a:r>
              <a:rPr lang="nb-NO" sz="2400" noProof="0" dirty="0"/>
              <a:t>	</a:t>
            </a:r>
          </a:p>
          <a:p>
            <a:pPr marL="0" indent="0">
              <a:buNone/>
            </a:pPr>
            <a:r>
              <a:rPr lang="nb-NO" sz="2000" noProof="0" dirty="0"/>
              <a:t>Better </a:t>
            </a:r>
            <a:r>
              <a:rPr lang="nb-NO" sz="2000" noProof="0" dirty="0" err="1"/>
              <a:t>tools</a:t>
            </a:r>
            <a:r>
              <a:rPr lang="nb-NO" sz="2000" noProof="0" dirty="0"/>
              <a:t> for red data</a:t>
            </a:r>
          </a:p>
          <a:p>
            <a:pPr marL="0" indent="0">
              <a:buNone/>
            </a:pPr>
            <a:r>
              <a:rPr lang="nb-NO" sz="2000" dirty="0"/>
              <a:t>	HUNT Cloud </a:t>
            </a:r>
            <a:r>
              <a:rPr lang="nb-NO" sz="2000" dirty="0" err="1"/>
              <a:t>will</a:t>
            </a:r>
            <a:r>
              <a:rPr lang="nb-NO" sz="2000" dirty="0"/>
              <a:t> be </a:t>
            </a:r>
            <a:r>
              <a:rPr lang="nb-NO" sz="2000" dirty="0" err="1"/>
              <a:t>available</a:t>
            </a:r>
            <a:r>
              <a:rPr lang="nb-NO" sz="2000" dirty="0"/>
              <a:t> for UiT </a:t>
            </a:r>
            <a:r>
              <a:rPr lang="nb-NO" sz="2000" dirty="0" err="1"/>
              <a:t>users</a:t>
            </a:r>
            <a:endParaRPr lang="nb-NO" sz="2000" noProof="0" dirty="0"/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noProof="0" dirty="0"/>
              <a:t>Remote Desktop-tjeneste for red data  –  «TSD </a:t>
            </a:r>
            <a:r>
              <a:rPr lang="nb-NO" sz="2000" noProof="0" dirty="0" err="1"/>
              <a:t>Light</a:t>
            </a:r>
            <a:r>
              <a:rPr lang="nb-NO" sz="2000" noProof="0" dirty="0"/>
              <a:t>»</a:t>
            </a:r>
          </a:p>
          <a:p>
            <a:pPr marL="457200" lvl="1" indent="0">
              <a:buNone/>
            </a:pPr>
            <a:endParaRPr lang="nb-NO" sz="2000" noProof="0" dirty="0"/>
          </a:p>
          <a:p>
            <a:pPr marL="0" indent="0">
              <a:buNone/>
            </a:pPr>
            <a:endParaRPr lang="nb-NO" noProof="0" dirty="0"/>
          </a:p>
          <a:p>
            <a:pPr marL="0" indent="0">
              <a:buNone/>
            </a:pP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3498415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6645"/>
          </a:xfrm>
        </p:spPr>
        <p:txBody>
          <a:bodyPr>
            <a:noAutofit/>
          </a:bodyPr>
          <a:lstStyle/>
          <a:p>
            <a:pPr algn="ctr"/>
            <a:r>
              <a:rPr lang="nb-NO" sz="2400"/>
              <a:t>E-</a:t>
            </a:r>
            <a:r>
              <a:rPr lang="nb-NO" sz="2400" err="1"/>
              <a:t>learning</a:t>
            </a:r>
            <a:r>
              <a:rPr lang="nb-NO" sz="2400"/>
              <a:t> </a:t>
            </a:r>
            <a:r>
              <a:rPr lang="nb-NO" sz="2400" err="1"/>
              <a:t>on</a:t>
            </a:r>
            <a:r>
              <a:rPr lang="nb-NO" sz="2400"/>
              <a:t> Office 365</a:t>
            </a:r>
            <a:br>
              <a:rPr lang="nb-NO" sz="2400">
                <a:hlinkClick r:id="rId2"/>
              </a:rPr>
            </a:br>
            <a:br>
              <a:rPr lang="nb-NO" sz="2400">
                <a:hlinkClick r:id="rId2"/>
              </a:rPr>
            </a:br>
            <a:r>
              <a:rPr lang="nb-NO" sz="2400">
                <a:hlinkClick r:id="rId2"/>
              </a:rPr>
              <a:t>https://app.xtramile.no/courses/uitnorgesarktiskeuniversitet</a:t>
            </a:r>
            <a:endParaRPr lang="nb-NO" sz="2400" noProof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03" t="-460" r="3655" b="42075"/>
          <a:stretch/>
        </p:blipFill>
        <p:spPr>
          <a:xfrm>
            <a:off x="5034752" y="2401171"/>
            <a:ext cx="6638925" cy="3789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66" y="1895519"/>
            <a:ext cx="4296971" cy="459735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74FFD57-B284-4EC8-BB6C-E200FB9159C1}"/>
              </a:ext>
            </a:extLst>
          </p:cNvPr>
          <p:cNvSpPr/>
          <p:nvPr/>
        </p:nvSpPr>
        <p:spPr>
          <a:xfrm>
            <a:off x="518323" y="2652631"/>
            <a:ext cx="1938528" cy="99974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3819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0B9F2-58EE-438E-85F1-712506C29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 </a:t>
            </a:r>
            <a:r>
              <a:rPr lang="nb-NO" sz="32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main</a:t>
            </a:r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32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points</a:t>
            </a:r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32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</a:t>
            </a:r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32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</a:t>
            </a:r>
            <a:r>
              <a:rPr lang="nb-NO" sz="32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32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</a:t>
            </a:r>
            <a:endParaRPr lang="nb-NO" sz="32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9CEAD-C1D1-4A78-9BB8-0C506308C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sz="2400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nb-NO" sz="24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Confidentiality</a:t>
            </a:r>
            <a:endParaRPr lang="nb-NO" sz="2400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is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accessible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only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for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users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authorized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for it</a:t>
            </a:r>
          </a:p>
          <a:p>
            <a:endParaRPr lang="nb-NO" sz="2400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nb-NO" sz="24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Integrity</a:t>
            </a:r>
            <a:endParaRPr lang="nb-NO" sz="2400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is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protected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from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unauthorized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deletion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manipulation</a:t>
            </a:r>
            <a:endParaRPr lang="nb-NO" sz="2000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nb-NO" sz="2400" noProof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nb-NO" sz="24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Accessibility</a:t>
            </a:r>
          </a:p>
          <a:p>
            <a:pPr lvl="1"/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is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accessible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users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when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they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noProof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need</a:t>
            </a:r>
            <a:r>
              <a:rPr lang="nb-NO" sz="2000" noProof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it</a:t>
            </a:r>
          </a:p>
        </p:txBody>
      </p:sp>
    </p:spTree>
    <p:extLst>
      <p:ext uri="{BB962C8B-B14F-4D97-AF65-F5344CB8AC3E}">
        <p14:creationId xmlns:p14="http://schemas.microsoft.com/office/powerpoint/2010/main" val="335809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63378-4935-4382-A61C-6B34316CC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</a:t>
            </a:r>
            <a:r>
              <a:rPr lang="nb-NO" sz="32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practical</a:t>
            </a:r>
            <a:r>
              <a:rPr lang="nb-NO"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E8425-C25B-4999-80CD-BF7231BAF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b-NO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</a:t>
            </a:r>
          </a:p>
          <a:p>
            <a:pPr marL="0" indent="0">
              <a:buNone/>
            </a:pPr>
            <a:endParaRPr lang="nb-NO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Classified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according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confidentiality</a:t>
            </a:r>
            <a:endParaRPr lang="nb-NO" sz="20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b-NO" sz="20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Stored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a system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that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protects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against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unauthorized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change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deletion</a:t>
            </a:r>
            <a:endParaRPr lang="nb-NO" sz="20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b-NO" sz="20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Stored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backed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-up system to </a:t>
            </a:r>
            <a:r>
              <a:rPr lang="nb-NO" sz="2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prevent</a:t>
            </a:r>
            <a:r>
              <a:rPr lang="nb-NO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 loss</a:t>
            </a:r>
          </a:p>
        </p:txBody>
      </p:sp>
    </p:spTree>
    <p:extLst>
      <p:ext uri="{BB962C8B-B14F-4D97-AF65-F5344CB8AC3E}">
        <p14:creationId xmlns:p14="http://schemas.microsoft.com/office/powerpoint/2010/main" val="2012116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528870D-ABA8-4E2F-8238-5F01C8821660}"/>
              </a:ext>
            </a:extLst>
          </p:cNvPr>
          <p:cNvSpPr txBox="1"/>
          <p:nvPr/>
        </p:nvSpPr>
        <p:spPr>
          <a:xfrm>
            <a:off x="-1815619" y="3167390"/>
            <a:ext cx="7415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2"/>
              </a:rPr>
              <a:t>https://uit.no/sikkerhet</a:t>
            </a:r>
            <a:endParaRPr kumimoji="0" lang="nb-NO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B2FA8E-A6FC-4E8E-B0D1-0AE018985635}"/>
              </a:ext>
            </a:extLst>
          </p:cNvPr>
          <p:cNvSpPr txBox="1"/>
          <p:nvPr/>
        </p:nvSpPr>
        <p:spPr>
          <a:xfrm>
            <a:off x="1715386" y="270172"/>
            <a:ext cx="87612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Classification</a:t>
            </a:r>
            <a:endParaRPr kumimoji="0" lang="nb-NO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lassholder for innhold 5">
            <a:extLst>
              <a:ext uri="{FF2B5EF4-FFF2-40B4-BE49-F238E27FC236}">
                <a16:creationId xmlns:a16="http://schemas.microsoft.com/office/drawing/2014/main" id="{FA7FC5DD-C2E0-4CE4-B1E1-781F6DC5F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57375" y="1514475"/>
            <a:ext cx="8150038" cy="4948238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4A8ADF0-66F5-4D6E-BE86-C004B69726D5}"/>
              </a:ext>
            </a:extLst>
          </p:cNvPr>
          <p:cNvSpPr/>
          <p:nvPr/>
        </p:nvSpPr>
        <p:spPr>
          <a:xfrm>
            <a:off x="3757375" y="3587973"/>
            <a:ext cx="8150038" cy="104117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b-NO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8708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87479"/>
            <a:ext cx="10515600" cy="5580812"/>
          </a:xfrm>
        </p:spPr>
        <p:txBody>
          <a:bodyPr>
            <a:normAutofit/>
          </a:bodyPr>
          <a:lstStyle/>
          <a:p>
            <a:endParaRPr lang="nb-NO" sz="24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nb-NO" sz="24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nb-NO" sz="24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must be </a:t>
            </a:r>
            <a:r>
              <a:rPr lang="nb-NO" sz="24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classified</a:t>
            </a:r>
            <a:r>
              <a:rPr lang="nb-NO" sz="24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</a:t>
            </a:r>
            <a:r>
              <a:rPr lang="nb-NO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UiT Information Security </a:t>
            </a:r>
            <a:r>
              <a:rPr lang="nb-NO" sz="24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Governance</a:t>
            </a:r>
            <a:r>
              <a:rPr lang="nb-NO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System Chapter 3</a:t>
            </a:r>
            <a:endParaRPr lang="nb-NO" sz="24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r>
              <a:rPr lang="nb-NO" sz="2000" u="sng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Guidelines in Chapter 3 (In </a:t>
            </a:r>
            <a:r>
              <a:rPr lang="nb-NO" sz="2000" u="sng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norwegian</a:t>
            </a:r>
            <a:r>
              <a:rPr lang="nb-NO" sz="2000" u="sng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)</a:t>
            </a:r>
            <a:r>
              <a:rPr lang="nb-NO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 </a:t>
            </a:r>
          </a:p>
          <a:p>
            <a:pPr marL="0" indent="0">
              <a:buNone/>
            </a:pPr>
            <a:endParaRPr lang="nb-NO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nb-NO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nb-NO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 </a:t>
            </a:r>
            <a:r>
              <a:rPr lang="nb-NO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classes</a:t>
            </a:r>
            <a:r>
              <a:rPr lang="nb-NO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</a:p>
          <a:p>
            <a:endParaRPr lang="nb-NO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nb-NO" sz="24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</a:t>
            </a:r>
            <a:r>
              <a:rPr lang="nb-NO" sz="24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</a:t>
            </a:r>
            <a:r>
              <a:rPr lang="nb-NO" sz="24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nb-NO" sz="24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owner</a:t>
            </a:r>
            <a:r>
              <a:rPr lang="nb-NO" sz="24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is </a:t>
            </a:r>
            <a:r>
              <a:rPr lang="nb-NO" sz="24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responsible</a:t>
            </a:r>
            <a:r>
              <a:rPr lang="nb-NO" sz="2400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for </a:t>
            </a:r>
            <a:r>
              <a:rPr lang="nb-NO" sz="2400" noProof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classifying</a:t>
            </a:r>
            <a:endParaRPr lang="nb-NO" sz="24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nb-NO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hlinkClick r:id="rId4"/>
            </a:endParaRPr>
          </a:p>
          <a:p>
            <a:endParaRPr lang="nb-NO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7405" y="3799543"/>
            <a:ext cx="4717189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066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26438"/>
          </a:xfrm>
        </p:spPr>
        <p:txBody>
          <a:bodyPr>
            <a:normAutofit fontScale="90000"/>
          </a:bodyPr>
          <a:lstStyle/>
          <a:p>
            <a:pPr algn="ctr"/>
            <a:r>
              <a:rPr lang="nb-NO" noProof="0" err="1"/>
              <a:t>Criteria</a:t>
            </a:r>
            <a:r>
              <a:rPr lang="nb-NO" noProof="0"/>
              <a:t> for </a:t>
            </a:r>
            <a:r>
              <a:rPr lang="nb-NO" noProof="0" err="1"/>
              <a:t>classification</a:t>
            </a:r>
            <a:r>
              <a:rPr lang="nb-NO" noProof="0"/>
              <a:t> </a:t>
            </a:r>
            <a:r>
              <a:rPr lang="nb-NO" noProof="0" err="1"/>
              <a:t>classes</a:t>
            </a:r>
            <a:endParaRPr lang="nb-NO" noProof="0"/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05F2799-C5D9-41B2-B594-CD61796CF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173" y="930110"/>
            <a:ext cx="4863612" cy="5927890"/>
          </a:xfrm>
          <a:prstGeom prst="rect">
            <a:avLst/>
          </a:prstGeom>
        </p:spPr>
      </p:pic>
      <p:pic>
        <p:nvPicPr>
          <p:cNvPr id="14" name="Plassholder for innhold 13">
            <a:extLst>
              <a:ext uri="{FF2B5EF4-FFF2-40B4-BE49-F238E27FC236}">
                <a16:creationId xmlns:a16="http://schemas.microsoft.com/office/drawing/2014/main" id="{8EA43C4E-F9EA-4DE9-9243-6EACCB34CF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830837"/>
            <a:ext cx="4246717" cy="5298657"/>
          </a:xfrm>
        </p:spPr>
      </p:pic>
    </p:spTree>
    <p:extLst>
      <p:ext uri="{BB962C8B-B14F-4D97-AF65-F5344CB8AC3E}">
        <p14:creationId xmlns:p14="http://schemas.microsoft.com/office/powerpoint/2010/main" val="1692675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528870D-ABA8-4E2F-8238-5F01C8821660}"/>
              </a:ext>
            </a:extLst>
          </p:cNvPr>
          <p:cNvSpPr txBox="1"/>
          <p:nvPr/>
        </p:nvSpPr>
        <p:spPr>
          <a:xfrm>
            <a:off x="-1815619" y="3167390"/>
            <a:ext cx="7415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800">
                <a:hlinkClick r:id="rId2"/>
              </a:rPr>
              <a:t>https://uit.no/sikkerhet</a:t>
            </a:r>
            <a:endParaRPr lang="nb-NO" sz="2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B2FA8E-A6FC-4E8E-B0D1-0AE018985635}"/>
              </a:ext>
            </a:extLst>
          </p:cNvPr>
          <p:cNvSpPr txBox="1"/>
          <p:nvPr/>
        </p:nvSpPr>
        <p:spPr>
          <a:xfrm>
            <a:off x="1715386" y="270172"/>
            <a:ext cx="876122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b-NO" sz="3600">
                <a:cs typeface="Calibri"/>
              </a:rPr>
              <a:t>Services </a:t>
            </a:r>
            <a:r>
              <a:rPr lang="nb-NO" sz="3600" err="1">
                <a:cs typeface="Calibri"/>
              </a:rPr>
              <a:t>allowed</a:t>
            </a:r>
          </a:p>
        </p:txBody>
      </p:sp>
      <p:pic>
        <p:nvPicPr>
          <p:cNvPr id="6" name="Plassholder for innhold 5">
            <a:extLst>
              <a:ext uri="{FF2B5EF4-FFF2-40B4-BE49-F238E27FC236}">
                <a16:creationId xmlns:a16="http://schemas.microsoft.com/office/drawing/2014/main" id="{87D7C9F8-3705-4066-94D8-3CB86FE985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59648" y="1813932"/>
            <a:ext cx="8074817" cy="4920592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4A8ADF0-66F5-4D6E-BE86-C004B69726D5}"/>
              </a:ext>
            </a:extLst>
          </p:cNvPr>
          <p:cNvSpPr/>
          <p:nvPr/>
        </p:nvSpPr>
        <p:spPr>
          <a:xfrm>
            <a:off x="10125307" y="4855933"/>
            <a:ext cx="1928698" cy="9924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91350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91737"/>
          </a:xfrm>
        </p:spPr>
        <p:txBody>
          <a:bodyPr>
            <a:normAutofit/>
          </a:bodyPr>
          <a:lstStyle/>
          <a:p>
            <a:pPr algn="ctr"/>
            <a:r>
              <a:rPr lang="nb-NO"/>
              <a:t>Services</a:t>
            </a:r>
            <a:r>
              <a:rPr lang="nb-NO" noProof="0"/>
              <a:t> allowed</a:t>
            </a:r>
          </a:p>
        </p:txBody>
      </p:sp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9412B778-8F1F-4F78-95A2-947D97229D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8242" y="639804"/>
            <a:ext cx="6555516" cy="5578392"/>
          </a:xfrm>
        </p:spPr>
      </p:pic>
    </p:spTree>
    <p:extLst>
      <p:ext uri="{BB962C8B-B14F-4D97-AF65-F5344CB8AC3E}">
        <p14:creationId xmlns:p14="http://schemas.microsoft.com/office/powerpoint/2010/main" val="2422942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gendefinert 2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l_Research-data_at_UiT_FINAL.potx" id="{CA00A8BA-D737-4BE1-8340-70873B29F46B}" vid="{9F68D44D-D44E-46D4-BC9A-77478964B9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hccb63bd17ae423988a152a0f1127e27 xmlns="9053e552-83a6-4670-a8ae-126ef8bb5c32">
      <Terms xmlns="http://schemas.microsoft.com/office/infopath/2007/PartnerControls">
        <TermInfo xmlns="http://schemas.microsoft.com/office/infopath/2007/PartnerControls">
          <TermName xmlns="http://schemas.microsoft.com/office/infopath/2007/PartnerControls">Aktiv</TermName>
          <TermId xmlns="http://schemas.microsoft.com/office/infopath/2007/PartnerControls">87848cf0-acbe-45b3-8d5c-7836623a45ec</TermId>
        </TermInfo>
      </Terms>
    </hccb63bd17ae423988a152a0f1127e27>
    <TaxCatchAll xmlns="9517b96d-ee69-41f2-9b25-67e9644d5a11">
      <Value>1</Value>
    </TaxCatchAll>
    <TaxKeywordTaxHTField xmlns="9517b96d-ee69-41f2-9b25-67e9644d5a11">
      <Terms xmlns="http://schemas.microsoft.com/office/infopath/2007/PartnerControls"/>
    </TaxKeywordTaxHTField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BCBA16A45046BD286F71D48CADBA" ma:contentTypeVersion="18" ma:contentTypeDescription="Create a new document." ma:contentTypeScope="" ma:versionID="7bf3824e8499db9865deb88c7f37ae15">
  <xsd:schema xmlns:xsd="http://www.w3.org/2001/XMLSchema" xmlns:xs="http://www.w3.org/2001/XMLSchema" xmlns:p="http://schemas.microsoft.com/office/2006/metadata/properties" xmlns:ns2="9517b96d-ee69-41f2-9b25-67e9644d5a11" xmlns:ns3="9053e552-83a6-4670-a8ae-126ef8bb5c32" targetNamespace="http://schemas.microsoft.com/office/2006/metadata/properties" ma:root="true" ma:fieldsID="b2ed4bced690dbad485b23776eb86441" ns2:_="" ns3:_="">
    <xsd:import namespace="9517b96d-ee69-41f2-9b25-67e9644d5a11"/>
    <xsd:import namespace="9053e552-83a6-4670-a8ae-126ef8bb5c32"/>
    <xsd:element name="properties">
      <xsd:complexType>
        <xsd:sequence>
          <xsd:element name="documentManagement">
            <xsd:complexType>
              <xsd:all>
                <xsd:element ref="ns2:TaxKeywordTaxHTField" minOccurs="0"/>
                <xsd:element ref="ns2:TaxCatchAll" minOccurs="0"/>
                <xsd:element ref="ns3:hccb63bd17ae423988a152a0f1127e27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2:SharedWithUsers" minOccurs="0"/>
                <xsd:element ref="ns2:SharedWithDetail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17b96d-ee69-41f2-9b25-67e9644d5a11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9" nillable="true" ma:taxonomy="true" ma:internalName="TaxKeywordTaxHTField" ma:taxonomyFieldName="TaxKeyword" ma:displayName="Enterprise Keywords" ma:readOnly="false" ma:fieldId="{23f27201-bee3-471e-b2e7-b64fd8b7ca38}" ma:taxonomyMulti="true" ma:sspId="0a916d09-11b3-44b5-b5f4-9aae0c201370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10" nillable="true" ma:displayName="Taxonomy Catch All Column" ma:hidden="true" ma:list="{c4d71011-fe0f-4611-ad74-81d176f3244d}" ma:internalName="TaxCatchAll" ma:showField="CatchAllData" ma:web="9517b96d-ee69-41f2-9b25-67e9644d5a1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53e552-83a6-4670-a8ae-126ef8bb5c32" elementFormDefault="qualified">
    <xsd:import namespace="http://schemas.microsoft.com/office/2006/documentManagement/types"/>
    <xsd:import namespace="http://schemas.microsoft.com/office/infopath/2007/PartnerControls"/>
    <xsd:element name="hccb63bd17ae423988a152a0f1127e27" ma:index="12" ma:taxonomy="true" ma:internalName="hccb63bd17ae423988a152a0f1127e27" ma:taxonomyFieldName="Status" ma:displayName="Status" ma:default="1;#Aktiv|87848cf0-acbe-45b3-8d5c-7836623a45ec" ma:fieldId="{1ccb63bd-17ae-4239-88a1-52a0f1127e27}" ma:sspId="0a916d09-11b3-44b5-b5f4-9aae0c201370" ma:termSetId="96d370f6-e7af-40da-bc0d-1022803add0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EF6B671-5CD8-4DDE-A4D3-31EBDB6F5991}">
  <ds:schemaRefs>
    <ds:schemaRef ds:uri="9053e552-83a6-4670-a8ae-126ef8bb5c32"/>
    <ds:schemaRef ds:uri="9517b96d-ee69-41f2-9b25-67e9644d5a1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31A1DA5-1C39-4ADE-9EBE-8429956A87EC}">
  <ds:schemaRefs>
    <ds:schemaRef ds:uri="9053e552-83a6-4670-a8ae-126ef8bb5c32"/>
    <ds:schemaRef ds:uri="9517b96d-ee69-41f2-9b25-67e9644d5a1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21ACE6C-DC2C-4399-806B-B7410EE136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Mal_Research-data_at_UiT_FINAL</Template>
  <TotalTime>1708</TotalTime>
  <Words>759</Words>
  <Application>Microsoft Office PowerPoint</Application>
  <PresentationFormat>Widescreen</PresentationFormat>
  <Paragraphs>169</Paragraphs>
  <Slides>22</Slides>
  <Notes>10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2</vt:i4>
      </vt:variant>
      <vt:variant>
        <vt:lpstr>Lysbildetitler</vt:lpstr>
      </vt:variant>
      <vt:variant>
        <vt:i4>22</vt:i4>
      </vt:variant>
    </vt:vector>
  </HeadingPairs>
  <TitlesOfParts>
    <vt:vector size="28" baseType="lpstr">
      <vt:lpstr>Arial</vt:lpstr>
      <vt:lpstr>Calibri</vt:lpstr>
      <vt:lpstr>Open Sans</vt:lpstr>
      <vt:lpstr>Open Sans ExtraBold</vt:lpstr>
      <vt:lpstr>Office-tema</vt:lpstr>
      <vt:lpstr>Office Theme</vt:lpstr>
      <vt:lpstr>Storage resources at UiT</vt:lpstr>
      <vt:lpstr>PowerPoint-presentasjon</vt:lpstr>
      <vt:lpstr>3 main points of information security</vt:lpstr>
      <vt:lpstr>In practical terms</vt:lpstr>
      <vt:lpstr>PowerPoint-presentasjon</vt:lpstr>
      <vt:lpstr>PowerPoint-presentasjon</vt:lpstr>
      <vt:lpstr>Criteria for classification classes</vt:lpstr>
      <vt:lpstr>PowerPoint-presentasjon</vt:lpstr>
      <vt:lpstr>Services allowed</vt:lpstr>
      <vt:lpstr>PowerPoint-presentasjon</vt:lpstr>
      <vt:lpstr>Office 365</vt:lpstr>
      <vt:lpstr>Office 365 for research data</vt:lpstr>
      <vt:lpstr>Office 365 lets you share data</vt:lpstr>
      <vt:lpstr>Local storage resources</vt:lpstr>
      <vt:lpstr>Governance</vt:lpstr>
      <vt:lpstr>Projects with LARGE storage needs </vt:lpstr>
      <vt:lpstr>PowerPoint-presentasjon</vt:lpstr>
      <vt:lpstr>Storing sensitive data
</vt:lpstr>
      <vt:lpstr>Azure Information Protection</vt:lpstr>
      <vt:lpstr>Services for Sensitive Data </vt:lpstr>
      <vt:lpstr>ITA work in progress</vt:lpstr>
      <vt:lpstr>E-learning on Office 365  https://app.xtramile.no/courses/uitnorgesarktiskeuniversitet</vt:lpstr>
    </vt:vector>
  </TitlesOfParts>
  <Company>UiT Norges arktiske universitet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Erik Axel Vollan</dc:creator>
  <cp:lastModifiedBy>Erik Axel Vollan</cp:lastModifiedBy>
  <cp:revision>1</cp:revision>
  <dcterms:created xsi:type="dcterms:W3CDTF">2018-09-13T11:03:31Z</dcterms:created>
  <dcterms:modified xsi:type="dcterms:W3CDTF">2021-12-06T07:41:41Z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0x0101000F18BCBA16A45046BD286F71D48CADBA</vt:lpwstr>
  </property>
  <property fmtid="{D5CDD505-2E9C-101B-9397-08002B2CF9AE}" pid="3" name="Status">
    <vt:lpwstr>1;#Aktiv|87848cf0-acbe-45b3-8d5c-7836623a45ec</vt:lpwstr>
  </property>
  <property fmtid="{D5CDD505-2E9C-101B-9397-08002B2CF9AE}" pid="4" name="TaxKeyword">
    <vt:lpwstr/>
  </property>
</Properties>
</file>

<file path=docProps/thumbnail.jpeg>
</file>